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80A-60FB-4BD3-B8D3-B741D9E8442D}" type="datetimeFigureOut">
              <a:rPr lang="ru-RU" smtClean="0"/>
              <a:pPr/>
              <a:t>28.11.2021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B698-70F2-4713-A66D-80ED958E2D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80A-60FB-4BD3-B8D3-B741D9E8442D}" type="datetimeFigureOut">
              <a:rPr lang="ru-RU" smtClean="0"/>
              <a:pPr/>
              <a:t>28.11.2021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B698-70F2-4713-A66D-80ED958E2D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80A-60FB-4BD3-B8D3-B741D9E8442D}" type="datetimeFigureOut">
              <a:rPr lang="ru-RU" smtClean="0"/>
              <a:pPr/>
              <a:t>28.11.2021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B698-70F2-4713-A66D-80ED958E2D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80A-60FB-4BD3-B8D3-B741D9E8442D}" type="datetimeFigureOut">
              <a:rPr lang="ru-RU" smtClean="0"/>
              <a:pPr/>
              <a:t>28.11.2021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B698-70F2-4713-A66D-80ED958E2D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80A-60FB-4BD3-B8D3-B741D9E8442D}" type="datetimeFigureOut">
              <a:rPr lang="ru-RU" smtClean="0"/>
              <a:pPr/>
              <a:t>28.11.2021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B698-70F2-4713-A66D-80ED958E2D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80A-60FB-4BD3-B8D3-B741D9E8442D}" type="datetimeFigureOut">
              <a:rPr lang="ru-RU" smtClean="0"/>
              <a:pPr/>
              <a:t>28.11.2021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B698-70F2-4713-A66D-80ED958E2D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80A-60FB-4BD3-B8D3-B741D9E8442D}" type="datetimeFigureOut">
              <a:rPr lang="ru-RU" smtClean="0"/>
              <a:pPr/>
              <a:t>28.11.2021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B698-70F2-4713-A66D-80ED958E2D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80A-60FB-4BD3-B8D3-B741D9E8442D}" type="datetimeFigureOut">
              <a:rPr lang="ru-RU" smtClean="0"/>
              <a:pPr/>
              <a:t>28.11.2021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B698-70F2-4713-A66D-80ED958E2D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80A-60FB-4BD3-B8D3-B741D9E8442D}" type="datetimeFigureOut">
              <a:rPr lang="ru-RU" smtClean="0"/>
              <a:pPr/>
              <a:t>28.11.2021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B698-70F2-4713-A66D-80ED958E2D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80A-60FB-4BD3-B8D3-B741D9E8442D}" type="datetimeFigureOut">
              <a:rPr lang="ru-RU" smtClean="0"/>
              <a:pPr/>
              <a:t>28.11.2021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B698-70F2-4713-A66D-80ED958E2D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80A-60FB-4BD3-B8D3-B741D9E8442D}" type="datetimeFigureOut">
              <a:rPr lang="ru-RU" smtClean="0"/>
              <a:pPr/>
              <a:t>28.11.2021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B698-70F2-4713-A66D-80ED958E2D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6A80A-60FB-4BD3-B8D3-B741D9E8442D}" type="datetimeFigureOut">
              <a:rPr lang="ru-RU" smtClean="0"/>
              <a:pPr/>
              <a:t>28.11.2021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3B698-70F2-4713-A66D-80ED958E2D5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228599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Моя гипотеза заключается в </a:t>
            </a:r>
            <a:r>
              <a:rPr lang="ru-RU" dirty="0"/>
              <a:t>т</a:t>
            </a:r>
            <a:r>
              <a:rPr lang="ru-RU" dirty="0" smtClean="0"/>
              <a:t>ом что мальчики едят больше девочек в школе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5786" y="2357430"/>
            <a:ext cx="6400800" cy="1752600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28660" y="0"/>
            <a:ext cx="8229600" cy="1143000"/>
          </a:xfrm>
        </p:spPr>
        <p:txBody>
          <a:bodyPr/>
          <a:lstStyle/>
          <a:p>
            <a:r>
              <a:rPr lang="ru-RU" dirty="0" smtClean="0"/>
              <a:t>Информация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57298"/>
            <a:ext cx="4714876" cy="335758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ru-RU" dirty="0" smtClean="0"/>
              <a:t>329</a:t>
            </a:r>
            <a:r>
              <a:rPr lang="ru-RU" b="1" dirty="0"/>
              <a:t> </a:t>
            </a:r>
            <a:r>
              <a:rPr lang="ru-RU" dirty="0" smtClean="0"/>
              <a:t>девочек едят стандартное.</a:t>
            </a:r>
          </a:p>
          <a:p>
            <a:pPr marL="514350" indent="-514350">
              <a:buNone/>
            </a:pPr>
            <a:r>
              <a:rPr lang="ru-RU" dirty="0" smtClean="0"/>
              <a:t>316 девочек едят бесплатное.</a:t>
            </a:r>
            <a:endParaRPr lang="ru-RU" dirty="0"/>
          </a:p>
          <a:p>
            <a:pPr marL="514350" indent="-514350">
              <a:buNone/>
            </a:pPr>
            <a:r>
              <a:rPr lang="ru-RU" dirty="0" smtClean="0"/>
              <a:t>189 мальчиков едят стандартное </a:t>
            </a:r>
          </a:p>
          <a:p>
            <a:pPr marL="514350" indent="-514350">
              <a:buNone/>
            </a:pPr>
            <a:r>
              <a:rPr lang="ru-RU" dirty="0" smtClean="0"/>
              <a:t>166 мальчиков едят бесплатное.</a:t>
            </a:r>
            <a:endParaRPr lang="ru-RU" dirty="0"/>
          </a:p>
        </p:txBody>
      </p:sp>
      <p:pic>
        <p:nvPicPr>
          <p:cNvPr id="1026" name="Picture 2" descr="C:\Users\User\Downloads\Figure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1142984"/>
            <a:ext cx="5572164" cy="3532182"/>
          </a:xfrm>
          <a:prstGeom prst="rect">
            <a:avLst/>
          </a:prstGeom>
          <a:noFill/>
        </p:spPr>
      </p:pic>
      <p:sp>
        <p:nvSpPr>
          <p:cNvPr id="7" name="Правая фигурная скобка 6"/>
          <p:cNvSpPr/>
          <p:nvPr/>
        </p:nvSpPr>
        <p:spPr>
          <a:xfrm>
            <a:off x="8358214" y="1571612"/>
            <a:ext cx="357190" cy="1071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авая фигурная скобка 7"/>
          <p:cNvSpPr/>
          <p:nvPr/>
        </p:nvSpPr>
        <p:spPr>
          <a:xfrm>
            <a:off x="8429652" y="2928934"/>
            <a:ext cx="357190" cy="12144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5400000">
            <a:off x="8230640" y="1901326"/>
            <a:ext cx="1457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у мальчиков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 rot="5400000">
            <a:off x="8376740" y="3367965"/>
            <a:ext cx="1165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 девочек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dirty="0" smtClean="0"/>
              <a:t>ывод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214422"/>
            <a:ext cx="8401080" cy="49117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Девочки едят больше мальчиков т.е. гипотеза</a:t>
            </a:r>
          </a:p>
          <a:p>
            <a:pPr>
              <a:buNone/>
            </a:pPr>
            <a:r>
              <a:rPr lang="ru-RU" dirty="0"/>
              <a:t> </a:t>
            </a:r>
            <a:r>
              <a:rPr lang="ru-RU" dirty="0" smtClean="0"/>
              <a:t>опровергнута</a:t>
            </a: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 smtClean="0"/>
              <a:t>P.S. </a:t>
            </a:r>
            <a:r>
              <a:rPr lang="ru-RU" dirty="0" smtClean="0"/>
              <a:t>Не во всех школах может быть так.</a:t>
            </a:r>
            <a:endParaRPr lang="ru-RU" dirty="0"/>
          </a:p>
        </p:txBody>
      </p:sp>
      <p:pic>
        <p:nvPicPr>
          <p:cNvPr id="2050" name="Picture 2" descr="C:\Users\User\Downloads\4ffb9d6618ec33fc7082b055035dbc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2857496"/>
            <a:ext cx="2833666" cy="26907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58</Words>
  <Application>Microsoft Office PowerPoint</Application>
  <PresentationFormat>Экран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Моя гипотеза заключается в том что мальчики едят больше девочек в школе</vt:lpstr>
      <vt:lpstr>Информация</vt:lpstr>
      <vt:lpstr>Вывод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Моя гипотеза заключается в том что мальчики едят больше девочек</dc:title>
  <dc:creator>User</dc:creator>
  <cp:lastModifiedBy>User</cp:lastModifiedBy>
  <cp:revision>3</cp:revision>
  <dcterms:created xsi:type="dcterms:W3CDTF">2021-11-21T11:39:31Z</dcterms:created>
  <dcterms:modified xsi:type="dcterms:W3CDTF">2021-11-28T12:27:35Z</dcterms:modified>
</cp:coreProperties>
</file>