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71" r:id="rId5"/>
    <p:sldId id="273" r:id="rId6"/>
    <p:sldId id="299" r:id="rId7"/>
    <p:sldId id="277" r:id="rId8"/>
    <p:sldId id="300" r:id="rId9"/>
    <p:sldId id="311" r:id="rId10"/>
    <p:sldId id="289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868E5-D62C-4F1E-A8AB-9985FC92A730}" v="2" dt="2023-12-14T16:22:34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50" y="77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я Зотова" userId="189cb6971459c171" providerId="LiveId" clId="{B150903A-E917-40A1-B9D6-8C782441B61C}"/>
    <pc:docChg chg="undo redo custSel addSld delSld modSld sldOrd">
      <pc:chgData name="Валерия Зотова" userId="189cb6971459c171" providerId="LiveId" clId="{B150903A-E917-40A1-B9D6-8C782441B61C}" dt="2023-05-28T11:47:03.779" v="2339"/>
      <pc:docMkLst>
        <pc:docMk/>
      </pc:docMkLst>
      <pc:sldChg chg="modSp mod">
        <pc:chgData name="Валерия Зотова" userId="189cb6971459c171" providerId="LiveId" clId="{B150903A-E917-40A1-B9D6-8C782441B61C}" dt="2023-05-22T19:10:22.938" v="2150" actId="2711"/>
        <pc:sldMkLst>
          <pc:docMk/>
          <pc:sldMk cId="1885302124" sldId="271"/>
        </pc:sldMkLst>
        <pc:spChg chg="mod">
          <ac:chgData name="Валерия Зотова" userId="189cb6971459c171" providerId="LiveId" clId="{B150903A-E917-40A1-B9D6-8C782441B61C}" dt="2023-05-22T19:10:08.411" v="2148" actId="2711"/>
          <ac:spMkLst>
            <pc:docMk/>
            <pc:sldMk cId="1885302124" sldId="271"/>
            <ac:spMk id="8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17.290" v="2149" actId="2711"/>
          <ac:spMkLst>
            <pc:docMk/>
            <pc:sldMk cId="1885302124" sldId="271"/>
            <ac:spMk id="10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22.938" v="2150" actId="2711"/>
          <ac:spMkLst>
            <pc:docMk/>
            <pc:sldMk cId="1885302124" sldId="271"/>
            <ac:spMk id="11" creationId="{00000000-0000-0000-0000-000000000000}"/>
          </ac:spMkLst>
        </pc:spChg>
        <pc:picChg chg="mod">
          <ac:chgData name="Валерия Зотова" userId="189cb6971459c171" providerId="LiveId" clId="{B150903A-E917-40A1-B9D6-8C782441B61C}" dt="2023-05-22T19:09:37.516" v="2147" actId="1076"/>
          <ac:picMkLst>
            <pc:docMk/>
            <pc:sldMk cId="1885302124" sldId="271"/>
            <ac:picMk id="4" creationId="{00000000-0000-0000-0000-000000000000}"/>
          </ac:picMkLst>
        </pc:picChg>
      </pc:sldChg>
      <pc:sldChg chg="addSp delSp modSp mod">
        <pc:chgData name="Валерия Зотова" userId="189cb6971459c171" providerId="LiveId" clId="{B150903A-E917-40A1-B9D6-8C782441B61C}" dt="2023-05-22T19:11:30.574" v="2154" actId="478"/>
        <pc:sldMkLst>
          <pc:docMk/>
          <pc:sldMk cId="1248518533" sldId="273"/>
        </pc:sldMkLst>
        <pc:spChg chg="add del">
          <ac:chgData name="Валерия Зотова" userId="189cb6971459c171" providerId="LiveId" clId="{B150903A-E917-40A1-B9D6-8C782441B61C}" dt="2023-05-22T19:11:30.574" v="2154" actId="478"/>
          <ac:spMkLst>
            <pc:docMk/>
            <pc:sldMk cId="1248518533" sldId="273"/>
            <ac:spMk id="4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39.661" v="2152" actId="2711"/>
          <ac:spMkLst>
            <pc:docMk/>
            <pc:sldMk cId="1248518533" sldId="273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32.984" v="2151" actId="2711"/>
          <ac:spMkLst>
            <pc:docMk/>
            <pc:sldMk cId="1248518533" sldId="273"/>
            <ac:spMk id="8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0T20:38:02.055" v="1865"/>
          <ac:picMkLst>
            <pc:docMk/>
            <pc:sldMk cId="1248518533" sldId="273"/>
            <ac:picMk id="2" creationId="{3B494557-E5AB-758E-CFEF-64EB9577490B}"/>
          </ac:picMkLst>
        </pc:picChg>
      </pc:sldChg>
      <pc:sldChg chg="addSp delSp modSp mod">
        <pc:chgData name="Валерия Зотова" userId="189cb6971459c171" providerId="LiveId" clId="{B150903A-E917-40A1-B9D6-8C782441B61C}" dt="2023-05-23T15:25:38.513" v="2196" actId="1076"/>
        <pc:sldMkLst>
          <pc:docMk/>
          <pc:sldMk cId="2477358368" sldId="277"/>
        </pc:sldMkLst>
        <pc:spChg chg="del mod">
          <ac:chgData name="Валерия Зотова" userId="189cb6971459c171" providerId="LiveId" clId="{B150903A-E917-40A1-B9D6-8C782441B61C}" dt="2023-05-20T19:54:19.987" v="1196" actId="478"/>
          <ac:spMkLst>
            <pc:docMk/>
            <pc:sldMk cId="2477358368" sldId="277"/>
            <ac:spMk id="9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3T15:25:38.513" v="2196" actId="1076"/>
          <ac:spMkLst>
            <pc:docMk/>
            <pc:sldMk cId="2477358368" sldId="277"/>
            <ac:spMk id="37" creationId="{00000000-0000-0000-0000-000000000000}"/>
          </ac:spMkLst>
        </pc:spChg>
        <pc:spChg chg="del mod">
          <ac:chgData name="Валерия Зотова" userId="189cb6971459c171" providerId="LiveId" clId="{B150903A-E917-40A1-B9D6-8C782441B61C}" dt="2023-05-20T19:24:44.133" v="628"/>
          <ac:spMkLst>
            <pc:docMk/>
            <pc:sldMk cId="2477358368" sldId="277"/>
            <ac:spMk id="47" creationId="{00000000-0000-0000-0000-000000000000}"/>
          </ac:spMkLst>
        </pc:spChg>
        <pc:graphicFrameChg chg="add del">
          <ac:chgData name="Валерия Зотова" userId="189cb6971459c171" providerId="LiveId" clId="{B150903A-E917-40A1-B9D6-8C782441B61C}" dt="2023-05-20T19:54:34.337" v="1199"/>
          <ac:graphicFrameMkLst>
            <pc:docMk/>
            <pc:sldMk cId="2477358368" sldId="277"/>
            <ac:graphicFrameMk id="2" creationId="{9F5F3D7D-16F5-E613-7002-AC296E84C99A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3:47.316" v="2098"/>
          <ac:graphicFrameMkLst>
            <pc:docMk/>
            <pc:sldMk cId="2477358368" sldId="277"/>
            <ac:graphicFrameMk id="2" creationId="{C45A9AFB-361B-38AB-016F-1949FC5B1068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5:26.375" v="2119" actId="478"/>
          <ac:graphicFrameMkLst>
            <pc:docMk/>
            <pc:sldMk cId="2477358368" sldId="277"/>
            <ac:graphicFrameMk id="3" creationId="{6761FB08-4F6B-B793-3502-DCCDF82326A3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6:11.536" v="2127" actId="3680"/>
          <ac:graphicFrameMkLst>
            <pc:docMk/>
            <pc:sldMk cId="2477358368" sldId="277"/>
            <ac:graphicFrameMk id="6" creationId="{8E7FF0ED-D0D7-EAD5-BB32-2183897F242B}"/>
          </ac:graphicFrameMkLst>
        </pc:graphicFrameChg>
        <pc:graphicFrameChg chg="add mod modGraphic">
          <ac:chgData name="Валерия Зотова" userId="189cb6971459c171" providerId="LiveId" clId="{B150903A-E917-40A1-B9D6-8C782441B61C}" dt="2023-05-22T19:11:59.541" v="2158" actId="2711"/>
          <ac:graphicFrameMkLst>
            <pc:docMk/>
            <pc:sldMk cId="2477358368" sldId="277"/>
            <ac:graphicFrameMk id="7" creationId="{1945133A-E594-FD06-44BD-7569DB60E9B3}"/>
          </ac:graphicFrameMkLst>
        </pc:graphicFrameChg>
        <pc:picChg chg="add del">
          <ac:chgData name="Валерия Зотова" userId="189cb6971459c171" providerId="LiveId" clId="{B150903A-E917-40A1-B9D6-8C782441B61C}" dt="2023-05-20T19:54:20.724" v="1197" actId="478"/>
          <ac:picMkLst>
            <pc:docMk/>
            <pc:sldMk cId="2477358368" sldId="277"/>
            <ac:picMk id="3" creationId="{EF91FA2E-7C6D-3765-A31B-0228C429F3D3}"/>
          </ac:picMkLst>
        </pc:picChg>
        <pc:picChg chg="add del mod">
          <ac:chgData name="Валерия Зотова" userId="189cb6971459c171" providerId="LiveId" clId="{B150903A-E917-40A1-B9D6-8C782441B61C}" dt="2023-05-20T19:54:18.146" v="1194" actId="478"/>
          <ac:picMkLst>
            <pc:docMk/>
            <pc:sldMk cId="2477358368" sldId="277"/>
            <ac:picMk id="8" creationId="{00000000-0000-0000-0000-000000000000}"/>
          </ac:picMkLst>
        </pc:picChg>
      </pc:sldChg>
      <pc:sldChg chg="modSp mod">
        <pc:chgData name="Валерия Зотова" userId="189cb6971459c171" providerId="LiveId" clId="{B150903A-E917-40A1-B9D6-8C782441B61C}" dt="2023-05-28T11:17:56.112" v="2290" actId="1076"/>
        <pc:sldMkLst>
          <pc:docMk/>
          <pc:sldMk cId="209181024" sldId="289"/>
        </pc:sldMkLst>
        <pc:spChg chg="mod">
          <ac:chgData name="Валерия Зотова" userId="189cb6971459c171" providerId="LiveId" clId="{B150903A-E917-40A1-B9D6-8C782441B61C}" dt="2023-05-28T11:17:56.112" v="2290" actId="1076"/>
          <ac:spMkLst>
            <pc:docMk/>
            <pc:sldMk cId="209181024" sldId="289"/>
            <ac:spMk id="7" creationId="{00000000-0000-0000-0000-000000000000}"/>
          </ac:spMkLst>
        </pc:spChg>
        <pc:picChg chg="mod">
          <ac:chgData name="Валерия Зотова" userId="189cb6971459c171" providerId="LiveId" clId="{B150903A-E917-40A1-B9D6-8C782441B61C}" dt="2023-05-20T20:39:15.326" v="1988" actId="1076"/>
          <ac:picMkLst>
            <pc:docMk/>
            <pc:sldMk cId="209181024" sldId="289"/>
            <ac:picMk id="4" creationId="{00000000-0000-0000-0000-000000000000}"/>
          </ac:picMkLst>
        </pc:picChg>
        <pc:cxnChg chg="mod">
          <ac:chgData name="Валерия Зотова" userId="189cb6971459c171" providerId="LiveId" clId="{B150903A-E917-40A1-B9D6-8C782441B61C}" dt="2023-05-20T20:39:33.542" v="1991" actId="1076"/>
          <ac:cxnSpMkLst>
            <pc:docMk/>
            <pc:sldMk cId="209181024" sldId="289"/>
            <ac:cxnSpMk id="9" creationId="{00000000-0000-0000-0000-000000000000}"/>
          </ac:cxnSpMkLst>
        </pc:cxnChg>
      </pc:sldChg>
      <pc:sldChg chg="modSp mod">
        <pc:chgData name="Валерия Зотова" userId="189cb6971459c171" providerId="LiveId" clId="{B150903A-E917-40A1-B9D6-8C782441B61C}" dt="2023-05-28T11:47:03.779" v="2339"/>
        <pc:sldMkLst>
          <pc:docMk/>
          <pc:sldMk cId="859346342" sldId="299"/>
        </pc:sldMkLst>
        <pc:spChg chg="mod">
          <ac:chgData name="Валерия Зотова" userId="189cb6971459c171" providerId="LiveId" clId="{B150903A-E917-40A1-B9D6-8C782441B61C}" dt="2023-05-23T15:26:05.520" v="2199" actId="1076"/>
          <ac:spMkLst>
            <pc:docMk/>
            <pc:sldMk cId="859346342" sldId="299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8T11:47:03.779" v="2339"/>
          <ac:spMkLst>
            <pc:docMk/>
            <pc:sldMk cId="859346342" sldId="299"/>
            <ac:spMk id="7" creationId="{2BF579B1-AEA0-7A5D-336D-40F68DE0A923}"/>
          </ac:spMkLst>
        </pc:spChg>
      </pc:sldChg>
      <pc:sldChg chg="addSp delSp modSp mod">
        <pc:chgData name="Валерия Зотова" userId="189cb6971459c171" providerId="LiveId" clId="{B150903A-E917-40A1-B9D6-8C782441B61C}" dt="2023-05-23T15:25:46.359" v="2198" actId="1076"/>
        <pc:sldMkLst>
          <pc:docMk/>
          <pc:sldMk cId="3262556376" sldId="300"/>
        </pc:sldMkLst>
        <pc:spChg chg="add del mod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6" creationId="{7148E6BF-E60E-D946-CBDA-4D8E804C8662}"/>
          </ac:spMkLst>
        </pc:spChg>
        <pc:spChg chg="add mod">
          <ac:chgData name="Валерия Зотова" userId="189cb6971459c171" providerId="LiveId" clId="{B150903A-E917-40A1-B9D6-8C782441B61C}" dt="2023-05-23T15:25:43.936" v="2197" actId="1076"/>
          <ac:spMkLst>
            <pc:docMk/>
            <pc:sldMk cId="3262556376" sldId="300"/>
            <ac:spMk id="8" creationId="{69CA5030-4EA1-A4AF-26BF-FE57750688F0}"/>
          </ac:spMkLst>
        </pc:spChg>
        <pc:spChg chg="add mod">
          <ac:chgData name="Валерия Зотова" userId="189cb6971459c171" providerId="LiveId" clId="{B150903A-E917-40A1-B9D6-8C782441B61C}" dt="2023-05-23T15:25:46.359" v="2198" actId="1076"/>
          <ac:spMkLst>
            <pc:docMk/>
            <pc:sldMk cId="3262556376" sldId="300"/>
            <ac:spMk id="9" creationId="{35952A53-5BD8-FFD9-7858-FEEC0D917585}"/>
          </ac:spMkLst>
        </pc:spChg>
        <pc:spChg chg="mod">
          <ac:chgData name="Валерия Зотова" userId="189cb6971459c171" providerId="LiveId" clId="{B150903A-E917-40A1-B9D6-8C782441B61C}" dt="2023-05-22T19:12:18.646" v="2161" actId="2711"/>
          <ac:spMkLst>
            <pc:docMk/>
            <pc:sldMk cId="3262556376" sldId="300"/>
            <ac:spMk id="37" creationId="{00000000-0000-0000-0000-000000000000}"/>
          </ac:spMkLst>
        </pc:spChg>
        <pc:spChg chg="del mod">
          <ac:chgData name="Валерия Зотова" userId="189cb6971459c171" providerId="LiveId" clId="{B150903A-E917-40A1-B9D6-8C782441B61C}" dt="2023-05-20T19:26:20.926" v="657" actId="478"/>
          <ac:spMkLst>
            <pc:docMk/>
            <pc:sldMk cId="3262556376" sldId="300"/>
            <ac:spMk id="46" creationId="{9B11FC9A-9BBD-82B4-B33B-C28B6B4CEAAA}"/>
          </ac:spMkLst>
        </pc:spChg>
        <pc:spChg chg="del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47" creationId="{37373065-CB4D-5C67-EBB6-50C58DED5AE2}"/>
          </ac:spMkLst>
        </pc:spChg>
        <pc:spChg chg="del">
          <ac:chgData name="Валерия Зотова" userId="189cb6971459c171" providerId="LiveId" clId="{B150903A-E917-40A1-B9D6-8C782441B61C}" dt="2023-05-20T19:26:34.902" v="662" actId="478"/>
          <ac:spMkLst>
            <pc:docMk/>
            <pc:sldMk cId="3262556376" sldId="300"/>
            <ac:spMk id="48" creationId="{05F88A98-6E24-8879-A805-BE4F5087588B}"/>
          </ac:spMkLst>
        </pc:spChg>
        <pc:spChg chg="del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49" creationId="{711DE24B-8CC4-519C-FF1E-275B990993E5}"/>
          </ac:spMkLst>
        </pc:spChg>
        <pc:picChg chg="add del mod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2" creationId="{2E8E801F-90E9-D3D2-E5B8-41FA17D21DCD}"/>
          </ac:picMkLst>
        </pc:picChg>
        <pc:picChg chg="add del mod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3" creationId="{F4D91CEB-F557-AC37-E6CA-B3CD34AB57BD}"/>
          </ac:picMkLst>
        </pc:picChg>
        <pc:picChg chg="add del mod">
          <ac:chgData name="Валерия Зотова" userId="189cb6971459c171" providerId="LiveId" clId="{B150903A-E917-40A1-B9D6-8C782441B61C}" dt="2023-05-20T19:27:25.604" v="666" actId="478"/>
          <ac:picMkLst>
            <pc:docMk/>
            <pc:sldMk cId="3262556376" sldId="300"/>
            <ac:picMk id="7" creationId="{181AF064-FF62-F8D4-C404-092B2558BEE5}"/>
          </ac:picMkLst>
        </pc:picChg>
        <pc:picChg chg="del">
          <ac:chgData name="Валерия Зотова" userId="189cb6971459c171" providerId="LiveId" clId="{B150903A-E917-40A1-B9D6-8C782441B61C}" dt="2023-05-20T19:26:21.566" v="658" actId="478"/>
          <ac:picMkLst>
            <pc:docMk/>
            <pc:sldMk cId="3262556376" sldId="300"/>
            <ac:picMk id="28" creationId="{6AD42E3C-4059-FF0A-3B01-69A1F72AA84E}"/>
          </ac:picMkLst>
        </pc:picChg>
        <pc:picChg chg="del">
          <ac:chgData name="Валерия Зотова" userId="189cb6971459c171" providerId="LiveId" clId="{B150903A-E917-40A1-B9D6-8C782441B61C}" dt="2023-05-20T19:26:34.902" v="662" actId="478"/>
          <ac:picMkLst>
            <pc:docMk/>
            <pc:sldMk cId="3262556376" sldId="300"/>
            <ac:picMk id="30" creationId="{65B34873-2F3F-0269-6E1C-B371AAC41748}"/>
          </ac:picMkLst>
        </pc:picChg>
        <pc:picChg chg="del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32" creationId="{10311EE0-19B0-79DC-F28E-A87A3655442D}"/>
          </ac:picMkLst>
        </pc:picChg>
        <pc:picChg chg="del">
          <ac:chgData name="Валерия Зотова" userId="189cb6971459c171" providerId="LiveId" clId="{B150903A-E917-40A1-B9D6-8C782441B61C}" dt="2023-05-20T19:26:34.902" v="662" actId="478"/>
          <ac:picMkLst>
            <pc:docMk/>
            <pc:sldMk cId="3262556376" sldId="300"/>
            <ac:picMk id="34" creationId="{EBA7F930-5749-B6EA-07A9-2EF8820D6846}"/>
          </ac:picMkLst>
        </pc:picChg>
        <pc:cxnChg chg="del">
          <ac:chgData name="Валерия Зотова" userId="189cb6971459c171" providerId="LiveId" clId="{B150903A-E917-40A1-B9D6-8C782441B61C}" dt="2023-05-20T19:26:22.537" v="659" actId="478"/>
          <ac:cxnSpMkLst>
            <pc:docMk/>
            <pc:sldMk cId="3262556376" sldId="300"/>
            <ac:cxnSpMk id="36" creationId="{CF4F39FA-36FE-DB69-58A3-F577A3820BA6}"/>
          </ac:cxnSpMkLst>
        </pc:cxnChg>
        <pc:cxnChg chg="del">
          <ac:chgData name="Валерия Зотова" userId="189cb6971459c171" providerId="LiveId" clId="{B150903A-E917-40A1-B9D6-8C782441B61C}" dt="2023-05-20T19:26:30.775" v="661" actId="478"/>
          <ac:cxnSpMkLst>
            <pc:docMk/>
            <pc:sldMk cId="3262556376" sldId="300"/>
            <ac:cxnSpMk id="39" creationId="{1E2FDC73-50DB-D940-522C-7F1ADDAEE651}"/>
          </ac:cxnSpMkLst>
        </pc:cxnChg>
        <pc:cxnChg chg="del">
          <ac:chgData name="Валерия Зотова" userId="189cb6971459c171" providerId="LiveId" clId="{B150903A-E917-40A1-B9D6-8C782441B61C}" dt="2023-05-20T19:26:34.902" v="662" actId="478"/>
          <ac:cxnSpMkLst>
            <pc:docMk/>
            <pc:sldMk cId="3262556376" sldId="300"/>
            <ac:cxnSpMk id="41" creationId="{6CF53160-1CF5-85C6-A570-DEA125CE5FB8}"/>
          </ac:cxnSpMkLst>
        </pc:cxnChg>
        <pc:cxnChg chg="del">
          <ac:chgData name="Валерия Зотова" userId="189cb6971459c171" providerId="LiveId" clId="{B150903A-E917-40A1-B9D6-8C782441B61C}" dt="2023-05-20T19:26:30.775" v="661" actId="478"/>
          <ac:cxnSpMkLst>
            <pc:docMk/>
            <pc:sldMk cId="3262556376" sldId="300"/>
            <ac:cxnSpMk id="45" creationId="{672E3FA8-9FAB-DAD9-F112-F05C4EF5890F}"/>
          </ac:cxnSpMkLst>
        </pc:cxnChg>
      </pc:sldChg>
      <pc:sldChg chg="addSp delSp modSp mod">
        <pc:chgData name="Валерия Зотова" userId="189cb6971459c171" providerId="LiveId" clId="{B150903A-E917-40A1-B9D6-8C782441B61C}" dt="2023-05-20T19:30:47.044" v="1030" actId="1076"/>
        <pc:sldMkLst>
          <pc:docMk/>
          <pc:sldMk cId="2851410091" sldId="301"/>
        </pc:sldMkLst>
        <pc:spChg chg="del mod">
          <ac:chgData name="Валерия Зотова" userId="189cb6971459c171" providerId="LiveId" clId="{B150903A-E917-40A1-B9D6-8C782441B61C}" dt="2023-05-20T19:30:22.468" v="1026"/>
          <ac:spMkLst>
            <pc:docMk/>
            <pc:sldMk cId="2851410091" sldId="301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0T19:30:47.044" v="1030" actId="1076"/>
          <ac:picMkLst>
            <pc:docMk/>
            <pc:sldMk cId="2851410091" sldId="301"/>
            <ac:picMk id="2" creationId="{634C0981-46B3-771C-9AD1-25A5FE0679D9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" creationId="{A0CAB8D3-F021-D02C-9589-C034FCCA6363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19" creationId="{C376E141-E5DC-980C-80D5-18C1DDC1C8A1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1" creationId="{D30B2BD5-2124-412E-DBC8-80159E97A7E6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3" creationId="{3E5F6020-D976-1104-4646-1D6DF53F900B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8" creationId="{9F79A0AD-BC20-D95C-3733-1BD7CEFDA9F8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0" creationId="{8D61F861-3AA0-F9F9-480A-5490E234D091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2" creationId="{258CD316-FD53-BF63-A3D9-5794BFF8B7B8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4" creationId="{35420633-931A-1565-82B4-75D3D7CF96DF}"/>
          </ac:picMkLst>
        </pc:picChg>
      </pc:sldChg>
      <pc:sldChg chg="addSp delSp modSp mod">
        <pc:chgData name="Валерия Зотова" userId="189cb6971459c171" providerId="LiveId" clId="{B150903A-E917-40A1-B9D6-8C782441B61C}" dt="2023-05-28T11:22:33.090" v="2297" actId="14100"/>
        <pc:sldMkLst>
          <pc:docMk/>
          <pc:sldMk cId="2273216274" sldId="307"/>
        </pc:sldMkLst>
        <pc:spChg chg="add mod">
          <ac:chgData name="Валерия Зотова" userId="189cb6971459c171" providerId="LiveId" clId="{B150903A-E917-40A1-B9D6-8C782441B61C}" dt="2023-05-22T19:12:58.633" v="2168" actId="2711"/>
          <ac:spMkLst>
            <pc:docMk/>
            <pc:sldMk cId="2273216274" sldId="307"/>
            <ac:spMk id="2" creationId="{75CAC235-7B1E-4C87-643D-2F7D5CB8D14A}"/>
          </ac:spMkLst>
        </pc:spChg>
        <pc:spChg chg="del">
          <ac:chgData name="Валерия Зотова" userId="189cb6971459c171" providerId="LiveId" clId="{B150903A-E917-40A1-B9D6-8C782441B61C}" dt="2023-05-20T19:40:41.892" v="1172" actId="478"/>
          <ac:spMkLst>
            <pc:docMk/>
            <pc:sldMk cId="2273216274" sldId="307"/>
            <ac:spMk id="10" creationId="{3725E24A-2BDF-26D9-7DEE-8BA4BA1D39AF}"/>
          </ac:spMkLst>
        </pc:spChg>
        <pc:spChg chg="del mod">
          <ac:chgData name="Валерия Зотова" userId="189cb6971459c171" providerId="LiveId" clId="{B150903A-E917-40A1-B9D6-8C782441B61C}" dt="2023-05-20T20:21:46.501" v="1383"/>
          <ac:spMkLst>
            <pc:docMk/>
            <pc:sldMk cId="2273216274" sldId="307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0:40.585" v="1171" actId="478"/>
          <ac:picMkLst>
            <pc:docMk/>
            <pc:sldMk cId="2273216274" sldId="307"/>
            <ac:picMk id="6" creationId="{00000000-0000-0000-0000-000000000000}"/>
          </ac:picMkLst>
        </pc:picChg>
        <pc:picChg chg="add del mod">
          <ac:chgData name="Валерия Зотова" userId="189cb6971459c171" providerId="LiveId" clId="{B150903A-E917-40A1-B9D6-8C782441B61C}" dt="2023-05-20T20:24:08.689" v="1549" actId="478"/>
          <ac:picMkLst>
            <pc:docMk/>
            <pc:sldMk cId="2273216274" sldId="307"/>
            <ac:picMk id="7" creationId="{09002448-56E7-BE0C-7FF9-3434291D3BDD}"/>
          </ac:picMkLst>
        </pc:picChg>
        <pc:picChg chg="add mod">
          <ac:chgData name="Валерия Зотова" userId="189cb6971459c171" providerId="LiveId" clId="{B150903A-E917-40A1-B9D6-8C782441B61C}" dt="2023-05-28T11:22:33.090" v="2297" actId="14100"/>
          <ac:picMkLst>
            <pc:docMk/>
            <pc:sldMk cId="2273216274" sldId="307"/>
            <ac:picMk id="8" creationId="{13C727EE-A8AE-C185-8A1D-2297E3584C59}"/>
          </ac:picMkLst>
        </pc:picChg>
        <pc:picChg chg="add mod">
          <ac:chgData name="Валерия Зотова" userId="189cb6971459c171" providerId="LiveId" clId="{B150903A-E917-40A1-B9D6-8C782441B61C}" dt="2023-05-28T11:22:30.551" v="2296" actId="14100"/>
          <ac:picMkLst>
            <pc:docMk/>
            <pc:sldMk cId="2273216274" sldId="307"/>
            <ac:picMk id="9" creationId="{E992E806-C946-24C8-1D25-2B35BE742028}"/>
          </ac:picMkLst>
        </pc:picChg>
      </pc:sldChg>
      <pc:sldChg chg="addSp delSp modSp mod">
        <pc:chgData name="Валерия Зотова" userId="189cb6971459c171" providerId="LiveId" clId="{B150903A-E917-40A1-B9D6-8C782441B61C}" dt="2023-05-27T17:36:15.721" v="2216" actId="1076"/>
        <pc:sldMkLst>
          <pc:docMk/>
          <pc:sldMk cId="2214653709" sldId="308"/>
        </pc:sldMkLst>
        <pc:spChg chg="mod">
          <ac:chgData name="Валерия Зотова" userId="189cb6971459c171" providerId="LiveId" clId="{B150903A-E917-40A1-B9D6-8C782441B61C}" dt="2023-05-22T19:13:04.216" v="2169" actId="2711"/>
          <ac:spMkLst>
            <pc:docMk/>
            <pc:sldMk cId="2214653709" sldId="308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7T17:36:15.721" v="2216" actId="1076"/>
          <ac:picMkLst>
            <pc:docMk/>
            <pc:sldMk cId="2214653709" sldId="308"/>
            <ac:picMk id="2" creationId="{553929F2-95DD-3752-8F8A-1EAE98A7771F}"/>
          </ac:picMkLst>
        </pc:picChg>
        <pc:picChg chg="add mod">
          <ac:chgData name="Валерия Зотова" userId="189cb6971459c171" providerId="LiveId" clId="{B150903A-E917-40A1-B9D6-8C782441B61C}" dt="2023-05-20T20:28:39.977" v="1600"/>
          <ac:picMkLst>
            <pc:docMk/>
            <pc:sldMk cId="2214653709" sldId="308"/>
            <ac:picMk id="2" creationId="{8E034221-24EB-00DA-C952-DC89DC58AF4E}"/>
          </ac:picMkLst>
        </pc:picChg>
        <pc:picChg chg="add mod">
          <ac:chgData name="Валерия Зотова" userId="189cb6971459c171" providerId="LiveId" clId="{B150903A-E917-40A1-B9D6-8C782441B61C}" dt="2023-05-27T17:36:03.805" v="2208" actId="1076"/>
          <ac:picMkLst>
            <pc:docMk/>
            <pc:sldMk cId="2214653709" sldId="308"/>
            <ac:picMk id="3" creationId="{E39EA1BA-500A-F39E-3F5C-9DEB8B7DA380}"/>
          </ac:picMkLst>
        </pc:picChg>
        <pc:picChg chg="add del mod">
          <ac:chgData name="Валерия Зотова" userId="189cb6971459c171" providerId="LiveId" clId="{B150903A-E917-40A1-B9D6-8C782441B61C}" dt="2023-05-27T17:35:59.842" v="2206" actId="478"/>
          <ac:picMkLst>
            <pc:docMk/>
            <pc:sldMk cId="2214653709" sldId="308"/>
            <ac:picMk id="6" creationId="{E581EC63-4B3B-B4F9-8D0E-D45C53D1873E}"/>
          </ac:picMkLst>
        </pc:picChg>
        <pc:picChg chg="del">
          <ac:chgData name="Валерия Зотова" userId="189cb6971459c171" providerId="LiveId" clId="{B150903A-E917-40A1-B9D6-8C782441B61C}" dt="2023-05-20T19:40:58.002" v="1177" actId="478"/>
          <ac:picMkLst>
            <pc:docMk/>
            <pc:sldMk cId="2214653709" sldId="308"/>
            <ac:picMk id="7" creationId="{0E0116A6-746C-743A-2502-485B2AFFB1EB}"/>
          </ac:picMkLst>
        </pc:picChg>
        <pc:picChg chg="add del mod">
          <ac:chgData name="Валерия Зотова" userId="189cb6971459c171" providerId="LiveId" clId="{B150903A-E917-40A1-B9D6-8C782441B61C}" dt="2023-05-20T20:29:45.930" v="1620" actId="478"/>
          <ac:picMkLst>
            <pc:docMk/>
            <pc:sldMk cId="2214653709" sldId="308"/>
            <ac:picMk id="8" creationId="{09676AA5-06B1-940A-6334-1BA9E5B197B3}"/>
          </ac:picMkLst>
        </pc:picChg>
        <pc:picChg chg="add mod">
          <ac:chgData name="Валерия Зотова" userId="189cb6971459c171" providerId="LiveId" clId="{B150903A-E917-40A1-B9D6-8C782441B61C}" dt="2023-05-27T17:36:04.957" v="2209" actId="1076"/>
          <ac:picMkLst>
            <pc:docMk/>
            <pc:sldMk cId="2214653709" sldId="308"/>
            <ac:picMk id="9" creationId="{6BE4C6EC-D278-7C29-3C73-05987773288C}"/>
          </ac:picMkLst>
        </pc:picChg>
        <pc:picChg chg="add del mod">
          <ac:chgData name="Валерия Зотова" userId="189cb6971459c171" providerId="LiveId" clId="{B150903A-E917-40A1-B9D6-8C782441B61C}" dt="2023-05-27T17:36:01.432" v="2207" actId="478"/>
          <ac:picMkLst>
            <pc:docMk/>
            <pc:sldMk cId="2214653709" sldId="308"/>
            <ac:picMk id="10" creationId="{4D090535-195A-C8E4-6B56-22940720CBFA}"/>
          </ac:picMkLst>
        </pc:picChg>
        <pc:picChg chg="del">
          <ac:chgData name="Валерия Зотова" userId="189cb6971459c171" providerId="LiveId" clId="{B150903A-E917-40A1-B9D6-8C782441B61C}" dt="2023-05-20T19:40:59.857" v="1178" actId="478"/>
          <ac:picMkLst>
            <pc:docMk/>
            <pc:sldMk cId="2214653709" sldId="308"/>
            <ac:picMk id="11" creationId="{A4BDB1EC-CE1E-9D94-F500-77BA5FBE4703}"/>
          </ac:picMkLst>
        </pc:picChg>
      </pc:sldChg>
      <pc:sldChg chg="addSp modSp mod">
        <pc:chgData name="Валерия Зотова" userId="189cb6971459c171" providerId="LiveId" clId="{B150903A-E917-40A1-B9D6-8C782441B61C}" dt="2023-05-28T10:32:53.834" v="2279" actId="1076"/>
        <pc:sldMkLst>
          <pc:docMk/>
          <pc:sldMk cId="3210230972" sldId="309"/>
        </pc:sldMkLst>
        <pc:spChg chg="mod">
          <ac:chgData name="Валерия Зотова" userId="189cb6971459c171" providerId="LiveId" clId="{B150903A-E917-40A1-B9D6-8C782441B61C}" dt="2023-05-28T10:32:53.834" v="2279" actId="1076"/>
          <ac:spMkLst>
            <pc:docMk/>
            <pc:sldMk cId="3210230972" sldId="309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8T10:24:51.476" v="2238" actId="20577"/>
          <ac:spMkLst>
            <pc:docMk/>
            <pc:sldMk cId="3210230972" sldId="309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8T10:32:46.617" v="2278" actId="1076"/>
          <ac:picMkLst>
            <pc:docMk/>
            <pc:sldMk cId="3210230972" sldId="309"/>
            <ac:picMk id="2" creationId="{89149016-3B68-50E6-015F-F817FF55DCAF}"/>
          </ac:picMkLst>
        </pc:picChg>
      </pc:sldChg>
      <pc:sldChg chg="addSp delSp modSp mod">
        <pc:chgData name="Валерия Зотова" userId="189cb6971459c171" providerId="LiveId" clId="{B150903A-E917-40A1-B9D6-8C782441B61C}" dt="2023-05-23T15:26:21.979" v="2200" actId="1076"/>
        <pc:sldMkLst>
          <pc:docMk/>
          <pc:sldMk cId="2101645340" sldId="311"/>
        </pc:sldMkLst>
        <pc:spChg chg="add del mod">
          <ac:chgData name="Валерия Зотова" userId="189cb6971459c171" providerId="LiveId" clId="{B150903A-E917-40A1-B9D6-8C782441B61C}" dt="2023-05-20T19:32:04.618" v="1061"/>
          <ac:spMkLst>
            <pc:docMk/>
            <pc:sldMk cId="2101645340" sldId="311"/>
            <ac:spMk id="2" creationId="{A8F51134-CB8F-E9A6-9843-25CD1DB152FE}"/>
          </ac:spMkLst>
        </pc:spChg>
        <pc:spChg chg="add mod">
          <ac:chgData name="Валерия Зотова" userId="189cb6971459c171" providerId="LiveId" clId="{B150903A-E917-40A1-B9D6-8C782441B61C}" dt="2023-05-22T19:12:31.317" v="2163" actId="2711"/>
          <ac:spMkLst>
            <pc:docMk/>
            <pc:sldMk cId="2101645340" sldId="311"/>
            <ac:spMk id="7" creationId="{C6E77E6E-5D55-33FA-7AE6-972BC554933B}"/>
          </ac:spMkLst>
        </pc:spChg>
        <pc:spChg chg="add mod">
          <ac:chgData name="Валерия Зотова" userId="189cb6971459c171" providerId="LiveId" clId="{B150903A-E917-40A1-B9D6-8C782441B61C}" dt="2023-05-20T19:35:47.901" v="1159" actId="14100"/>
          <ac:spMkLst>
            <pc:docMk/>
            <pc:sldMk cId="2101645340" sldId="311"/>
            <ac:spMk id="9" creationId="{85A993F8-4EB3-0E83-AC44-2E754F08394A}"/>
          </ac:spMkLst>
        </pc:spChg>
        <pc:spChg chg="del">
          <ac:chgData name="Валерия Зотова" userId="189cb6971459c171" providerId="LiveId" clId="{B150903A-E917-40A1-B9D6-8C782441B61C}" dt="2023-05-20T19:31:05.084" v="1056" actId="478"/>
          <ac:spMkLst>
            <pc:docMk/>
            <pc:sldMk cId="2101645340" sldId="311"/>
            <ac:spMk id="12" creationId="{B80E67C8-C15A-DB2B-B2A8-F4FE5CB512AD}"/>
          </ac:spMkLst>
        </pc:spChg>
        <pc:spChg chg="mod">
          <ac:chgData name="Валерия Зотова" userId="189cb6971459c171" providerId="LiveId" clId="{B150903A-E917-40A1-B9D6-8C782441B61C}" dt="2023-05-23T15:26:21.979" v="2200" actId="1076"/>
          <ac:spMkLst>
            <pc:docMk/>
            <pc:sldMk cId="2101645340" sldId="311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31:02.962" v="1054" actId="478"/>
          <ac:picMkLst>
            <pc:docMk/>
            <pc:sldMk cId="2101645340" sldId="311"/>
            <ac:picMk id="3" creationId="{A0CAB8D3-F021-D02C-9589-C034FCCA6363}"/>
          </ac:picMkLst>
        </pc:picChg>
        <pc:picChg chg="del">
          <ac:chgData name="Валерия Зотова" userId="189cb6971459c171" providerId="LiveId" clId="{B150903A-E917-40A1-B9D6-8C782441B61C}" dt="2023-05-20T19:31:02.328" v="1053" actId="478"/>
          <ac:picMkLst>
            <pc:docMk/>
            <pc:sldMk cId="2101645340" sldId="311"/>
            <ac:picMk id="6" creationId="{4CB956C7-0CEE-7C88-6057-E307916B6905}"/>
          </ac:picMkLst>
        </pc:picChg>
        <pc:picChg chg="del">
          <ac:chgData name="Валерия Зотова" userId="189cb6971459c171" providerId="LiveId" clId="{B150903A-E917-40A1-B9D6-8C782441B61C}" dt="2023-05-20T19:31:03.718" v="1055" actId="478"/>
          <ac:picMkLst>
            <pc:docMk/>
            <pc:sldMk cId="2101645340" sldId="311"/>
            <ac:picMk id="8" creationId="{D240C023-2899-9E7A-2FAC-74253E00EB57}"/>
          </ac:picMkLst>
        </pc:picChg>
        <pc:picChg chg="del">
          <ac:chgData name="Валерия Зотова" userId="189cb6971459c171" providerId="LiveId" clId="{B150903A-E917-40A1-B9D6-8C782441B61C}" dt="2023-05-20T19:31:05.801" v="1057" actId="478"/>
          <ac:picMkLst>
            <pc:docMk/>
            <pc:sldMk cId="2101645340" sldId="311"/>
            <ac:picMk id="14" creationId="{2E5411C0-6771-EEAA-BF22-BEFD82B60517}"/>
          </ac:picMkLst>
        </pc:picChg>
        <pc:picChg chg="add mod">
          <ac:chgData name="Валерия Зотова" userId="189cb6971459c171" providerId="LiveId" clId="{B150903A-E917-40A1-B9D6-8C782441B61C}" dt="2023-05-20T19:34:42.037" v="1153" actId="1076"/>
          <ac:picMkLst>
            <pc:docMk/>
            <pc:sldMk cId="2101645340" sldId="311"/>
            <ac:picMk id="1026" creationId="{BC1FC0F0-3EF6-611C-16A3-65203D8F6353}"/>
          </ac:picMkLst>
        </pc:picChg>
        <pc:picChg chg="add mod">
          <ac:chgData name="Валерия Зотова" userId="189cb6971459c171" providerId="LiveId" clId="{B150903A-E917-40A1-B9D6-8C782441B61C}" dt="2023-05-20T19:39:56.184" v="1168" actId="1076"/>
          <ac:picMkLst>
            <pc:docMk/>
            <pc:sldMk cId="2101645340" sldId="311"/>
            <ac:picMk id="1028" creationId="{E8B9FEC7-8916-432E-8BA2-0C8A2F1F313C}"/>
          </ac:picMkLst>
        </pc:picChg>
        <pc:picChg chg="add mod">
          <ac:chgData name="Валерия Зотова" userId="189cb6971459c171" providerId="LiveId" clId="{B150903A-E917-40A1-B9D6-8C782441B61C}" dt="2023-05-20T19:36:43.097" v="1165" actId="1076"/>
          <ac:picMkLst>
            <pc:docMk/>
            <pc:sldMk cId="2101645340" sldId="311"/>
            <ac:picMk id="1032" creationId="{119E0A10-E627-A89E-A1AE-7F6FEF7C4ED9}"/>
          </ac:picMkLst>
        </pc:picChg>
        <pc:cxnChg chg="del mod">
          <ac:chgData name="Валерия Зотова" userId="189cb6971459c171" providerId="LiveId" clId="{B150903A-E917-40A1-B9D6-8C782441B61C}" dt="2023-05-20T19:31:07.007" v="1058" actId="478"/>
          <ac:cxnSpMkLst>
            <pc:docMk/>
            <pc:sldMk cId="2101645340" sldId="311"/>
            <ac:cxnSpMk id="10" creationId="{3CA27326-EE0C-3FF2-5334-2E9AC93ABE47}"/>
          </ac:cxnSpMkLst>
        </pc:cxnChg>
      </pc:sldChg>
      <pc:sldChg chg="addSp delSp modSp mod">
        <pc:chgData name="Валерия Зотова" userId="189cb6971459c171" providerId="LiveId" clId="{B150903A-E917-40A1-B9D6-8C782441B61C}" dt="2023-05-23T15:26:27.750" v="2201" actId="1076"/>
        <pc:sldMkLst>
          <pc:docMk/>
          <pc:sldMk cId="1014799357" sldId="312"/>
        </pc:sldMkLst>
        <pc:spChg chg="add mod">
          <ac:chgData name="Валерия Зотова" userId="189cb6971459c171" providerId="LiveId" clId="{B150903A-E917-40A1-B9D6-8C782441B61C}" dt="2023-05-20T20:09:05.209" v="1241" actId="1076"/>
          <ac:spMkLst>
            <pc:docMk/>
            <pc:sldMk cId="1014799357" sldId="312"/>
            <ac:spMk id="14" creationId="{DD9A7A6A-581B-166D-0055-218ADE8DDD42}"/>
          </ac:spMkLst>
        </pc:spChg>
        <pc:spChg chg="add">
          <ac:chgData name="Валерия Зотова" userId="189cb6971459c171" providerId="LiveId" clId="{B150903A-E917-40A1-B9D6-8C782441B61C}" dt="2023-05-20T20:09:30.907" v="1242"/>
          <ac:spMkLst>
            <pc:docMk/>
            <pc:sldMk cId="1014799357" sldId="312"/>
            <ac:spMk id="15" creationId="{FB305C17-5094-D809-B650-10A3F3D1FCF4}"/>
          </ac:spMkLst>
        </pc:spChg>
        <pc:spChg chg="add del mod">
          <ac:chgData name="Валерия Зотова" userId="189cb6971459c171" providerId="LiveId" clId="{B150903A-E917-40A1-B9D6-8C782441B61C}" dt="2023-05-20T20:11:22.755" v="1263"/>
          <ac:spMkLst>
            <pc:docMk/>
            <pc:sldMk cId="1014799357" sldId="312"/>
            <ac:spMk id="16" creationId="{8C27BB0D-CDCD-7109-5CE1-1E1760A97201}"/>
          </ac:spMkLst>
        </pc:spChg>
        <pc:spChg chg="add mod">
          <ac:chgData name="Валерия Зотова" userId="189cb6971459c171" providerId="LiveId" clId="{B150903A-E917-40A1-B9D6-8C782441B61C}" dt="2023-05-20T20:11:42.305" v="1264"/>
          <ac:spMkLst>
            <pc:docMk/>
            <pc:sldMk cId="1014799357" sldId="312"/>
            <ac:spMk id="17" creationId="{607D97BE-3FBF-C812-A22B-36976FFF34E3}"/>
          </ac:spMkLst>
        </pc:spChg>
        <pc:spChg chg="add del mod">
          <ac:chgData name="Валерия Зотова" userId="189cb6971459c171" providerId="LiveId" clId="{B150903A-E917-40A1-B9D6-8C782441B61C}" dt="2023-05-20T20:15:06.948" v="1334"/>
          <ac:spMkLst>
            <pc:docMk/>
            <pc:sldMk cId="1014799357" sldId="312"/>
            <ac:spMk id="18" creationId="{56935EFA-E6A3-4E0C-1DA0-5039B5F29C8B}"/>
          </ac:spMkLst>
        </pc:spChg>
        <pc:spChg chg="mod">
          <ac:chgData name="Валерия Зотова" userId="189cb6971459c171" providerId="LiveId" clId="{B150903A-E917-40A1-B9D6-8C782441B61C}" dt="2023-05-23T15:26:27.750" v="2201" actId="1076"/>
          <ac:spMkLst>
            <pc:docMk/>
            <pc:sldMk cId="1014799357" sldId="312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0:39.093" v="1169" actId="478"/>
          <ac:picMkLst>
            <pc:docMk/>
            <pc:sldMk cId="1014799357" sldId="312"/>
            <ac:picMk id="3" creationId="{A0CAB8D3-F021-D02C-9589-C034FCCA6363}"/>
          </ac:picMkLst>
        </pc:picChg>
        <pc:picChg chg="add del mod">
          <ac:chgData name="Валерия Зотова" userId="189cb6971459c171" providerId="LiveId" clId="{B150903A-E917-40A1-B9D6-8C782441B61C}" dt="2023-05-20T20:04:37.421" v="1230" actId="478"/>
          <ac:picMkLst>
            <pc:docMk/>
            <pc:sldMk cId="1014799357" sldId="312"/>
            <ac:picMk id="6" creationId="{FA417F42-5C34-B622-A463-CBD960FC093F}"/>
          </ac:picMkLst>
        </pc:picChg>
        <pc:picChg chg="del">
          <ac:chgData name="Валерия Зотова" userId="189cb6971459c171" providerId="LiveId" clId="{B150903A-E917-40A1-B9D6-8C782441B61C}" dt="2023-05-20T19:40:39.504" v="1170" actId="478"/>
          <ac:picMkLst>
            <pc:docMk/>
            <pc:sldMk cId="1014799357" sldId="312"/>
            <ac:picMk id="7" creationId="{A98FE4C2-47FB-CA67-7200-15579ED4E4B9}"/>
          </ac:picMkLst>
        </pc:picChg>
        <pc:picChg chg="add del mod">
          <ac:chgData name="Валерия Зотова" userId="189cb6971459c171" providerId="LiveId" clId="{B150903A-E917-40A1-B9D6-8C782441B61C}" dt="2023-05-20T20:03:57.192" v="1226" actId="478"/>
          <ac:picMkLst>
            <pc:docMk/>
            <pc:sldMk cId="1014799357" sldId="312"/>
            <ac:picMk id="8" creationId="{3CAFFF3C-9440-D6D3-D823-D9AAE9461184}"/>
          </ac:picMkLst>
        </pc:picChg>
        <pc:picChg chg="add del mod">
          <ac:chgData name="Валерия Зотова" userId="189cb6971459c171" providerId="LiveId" clId="{B150903A-E917-40A1-B9D6-8C782441B61C}" dt="2023-05-20T20:07:55.119" v="1232" actId="478"/>
          <ac:picMkLst>
            <pc:docMk/>
            <pc:sldMk cId="1014799357" sldId="312"/>
            <ac:picMk id="9" creationId="{DC008B52-D1EF-AA17-F1D6-0BE638A1CA1C}"/>
          </ac:picMkLst>
        </pc:picChg>
        <pc:picChg chg="add mod">
          <ac:chgData name="Валерия Зотова" userId="189cb6971459c171" providerId="LiveId" clId="{B150903A-E917-40A1-B9D6-8C782441B61C}" dt="2023-05-20T20:12:43.062" v="1271" actId="14100"/>
          <ac:picMkLst>
            <pc:docMk/>
            <pc:sldMk cId="1014799357" sldId="312"/>
            <ac:picMk id="11" creationId="{E8900F71-516D-2E58-4C7F-C23CFEB11119}"/>
          </ac:picMkLst>
        </pc:picChg>
        <pc:picChg chg="add del">
          <ac:chgData name="Валерия Зотова" userId="189cb6971459c171" providerId="LiveId" clId="{B150903A-E917-40A1-B9D6-8C782441B61C}" dt="2023-05-20T20:08:47.013" v="1238" actId="22"/>
          <ac:picMkLst>
            <pc:docMk/>
            <pc:sldMk cId="1014799357" sldId="312"/>
            <ac:picMk id="13" creationId="{53CB6D14-A12F-E39D-DBC2-C9FB1AFF77C5}"/>
          </ac:picMkLst>
        </pc:picChg>
        <pc:picChg chg="add mod">
          <ac:chgData name="Валерия Зотова" userId="189cb6971459c171" providerId="LiveId" clId="{B150903A-E917-40A1-B9D6-8C782441B61C}" dt="2023-05-20T20:10:31.734" v="1259" actId="1076"/>
          <ac:picMkLst>
            <pc:docMk/>
            <pc:sldMk cId="1014799357" sldId="312"/>
            <ac:picMk id="2054" creationId="{F7A2965A-ABD1-87A3-E62E-65977AAEB946}"/>
          </ac:picMkLst>
        </pc:picChg>
        <pc:picChg chg="add mod">
          <ac:chgData name="Валерия Зотова" userId="189cb6971459c171" providerId="LiveId" clId="{B150903A-E917-40A1-B9D6-8C782441B61C}" dt="2023-05-20T20:11:18.513" v="1261" actId="1076"/>
          <ac:picMkLst>
            <pc:docMk/>
            <pc:sldMk cId="1014799357" sldId="312"/>
            <ac:picMk id="2056" creationId="{6A1602A6-39CA-E57F-2A7A-2EC8616B4800}"/>
          </ac:picMkLst>
        </pc:picChg>
        <pc:picChg chg="add mod">
          <ac:chgData name="Валерия Зотова" userId="189cb6971459c171" providerId="LiveId" clId="{B150903A-E917-40A1-B9D6-8C782441B61C}" dt="2023-05-20T20:12:55.447" v="1276" actId="1076"/>
          <ac:picMkLst>
            <pc:docMk/>
            <pc:sldMk cId="1014799357" sldId="312"/>
            <ac:picMk id="2062" creationId="{01AEF3CE-971F-9D29-63FF-B998051D0F9E}"/>
          </ac:picMkLst>
        </pc:picChg>
        <pc:picChg chg="add mod">
          <ac:chgData name="Валерия Зотова" userId="189cb6971459c171" providerId="LiveId" clId="{B150903A-E917-40A1-B9D6-8C782441B61C}" dt="2023-05-20T20:12:50.018" v="1274" actId="1076"/>
          <ac:picMkLst>
            <pc:docMk/>
            <pc:sldMk cId="1014799357" sldId="312"/>
            <ac:picMk id="2064" creationId="{9FBEE216-52AD-8AFC-088D-10BA9A376EF8}"/>
          </ac:picMkLst>
        </pc:picChg>
        <pc:picChg chg="add mod">
          <ac:chgData name="Валерия Зотова" userId="189cb6971459c171" providerId="LiveId" clId="{B150903A-E917-40A1-B9D6-8C782441B61C}" dt="2023-05-20T20:17:13.966" v="1358" actId="1076"/>
          <ac:picMkLst>
            <pc:docMk/>
            <pc:sldMk cId="1014799357" sldId="312"/>
            <ac:picMk id="2066" creationId="{4ABC2971-18DC-7DA4-659C-06CFE84D6C60}"/>
          </ac:picMkLst>
        </pc:picChg>
        <pc:picChg chg="add mod">
          <ac:chgData name="Валерия Зотова" userId="189cb6971459c171" providerId="LiveId" clId="{B150903A-E917-40A1-B9D6-8C782441B61C}" dt="2023-05-20T20:17:12.722" v="1357" actId="1076"/>
          <ac:picMkLst>
            <pc:docMk/>
            <pc:sldMk cId="1014799357" sldId="312"/>
            <ac:picMk id="2068" creationId="{E5323EEB-C7D1-F074-5ED4-2D72EF35818E}"/>
          </ac:picMkLst>
        </pc:picChg>
        <pc:cxnChg chg="add mod">
          <ac:chgData name="Валерия Зотова" userId="189cb6971459c171" providerId="LiveId" clId="{B150903A-E917-40A1-B9D6-8C782441B61C}" dt="2023-05-20T20:17:00.710" v="1353" actId="14100"/>
          <ac:cxnSpMkLst>
            <pc:docMk/>
            <pc:sldMk cId="1014799357" sldId="312"/>
            <ac:cxnSpMk id="20" creationId="{DF318EE6-0CEE-AC38-F4D0-872210412442}"/>
          </ac:cxnSpMkLst>
        </pc:cxnChg>
        <pc:cxnChg chg="add del mod">
          <ac:chgData name="Валерия Зотова" userId="189cb6971459c171" providerId="LiveId" clId="{B150903A-E917-40A1-B9D6-8C782441B61C}" dt="2023-05-20T20:16:23.513" v="1341" actId="478"/>
          <ac:cxnSpMkLst>
            <pc:docMk/>
            <pc:sldMk cId="1014799357" sldId="312"/>
            <ac:cxnSpMk id="22" creationId="{1AC32EF9-54ED-0DA7-7A33-D0B7AF62B611}"/>
          </ac:cxnSpMkLst>
        </pc:cxnChg>
        <pc:cxnChg chg="add mod">
          <ac:chgData name="Валерия Зотова" userId="189cb6971459c171" providerId="LiveId" clId="{B150903A-E917-40A1-B9D6-8C782441B61C}" dt="2023-05-20T20:16:55.773" v="1351" actId="14100"/>
          <ac:cxnSpMkLst>
            <pc:docMk/>
            <pc:sldMk cId="1014799357" sldId="312"/>
            <ac:cxnSpMk id="24" creationId="{2D980A4C-C3A1-2F52-E2B7-577A4484C5EF}"/>
          </ac:cxnSpMkLst>
        </pc:cxnChg>
        <pc:cxnChg chg="add mod">
          <ac:chgData name="Валерия Зотова" userId="189cb6971459c171" providerId="LiveId" clId="{B150903A-E917-40A1-B9D6-8C782441B61C}" dt="2023-05-20T20:16:53.828" v="1350" actId="1076"/>
          <ac:cxnSpMkLst>
            <pc:docMk/>
            <pc:sldMk cId="1014799357" sldId="312"/>
            <ac:cxnSpMk id="26" creationId="{8950DDB4-D341-2AA8-5459-2638289018EB}"/>
          </ac:cxnSpMkLst>
        </pc:cxnChg>
      </pc:sldChg>
      <pc:sldChg chg="delSp modSp del mod">
        <pc:chgData name="Валерия Зотова" userId="189cb6971459c171" providerId="LiveId" clId="{B150903A-E917-40A1-B9D6-8C782441B61C}" dt="2023-05-20T20:32:23.247" v="1703" actId="47"/>
        <pc:sldMkLst>
          <pc:docMk/>
          <pc:sldMk cId="1308827006" sldId="314"/>
        </pc:sldMkLst>
        <pc:spChg chg="mod">
          <ac:chgData name="Валерия Зотова" userId="189cb6971459c171" providerId="LiveId" clId="{B150903A-E917-40A1-B9D6-8C782441B61C}" dt="2023-05-20T20:32:19.324" v="1702" actId="20577"/>
          <ac:spMkLst>
            <pc:docMk/>
            <pc:sldMk cId="1308827006" sldId="314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3" creationId="{B1ADB642-8B03-C588-3DF6-BED6F1879C90}"/>
          </ac:picMkLst>
        </pc:pic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8" creationId="{95609ADA-420B-2756-6056-528FEC6E539F}"/>
          </ac:picMkLst>
        </pc:pic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10" creationId="{60A81331-5F59-AF23-F4BC-28DA9EA5EE82}"/>
          </ac:picMkLst>
        </pc:picChg>
      </pc:sldChg>
      <pc:sldChg chg="addSp delSp modSp mod ord">
        <pc:chgData name="Валерия Зотова" userId="189cb6971459c171" providerId="LiveId" clId="{B150903A-E917-40A1-B9D6-8C782441B61C}" dt="2023-05-22T19:13:26.372" v="2174" actId="2711"/>
        <pc:sldMkLst>
          <pc:docMk/>
          <pc:sldMk cId="238226361" sldId="315"/>
        </pc:sldMkLst>
        <pc:spChg chg="del mod">
          <ac:chgData name="Валерия Зотова" userId="189cb6971459c171" providerId="LiveId" clId="{B150903A-E917-40A1-B9D6-8C782441B61C}" dt="2023-05-20T19:40:47.336" v="1175" actId="478"/>
          <ac:spMkLst>
            <pc:docMk/>
            <pc:sldMk cId="238226361" sldId="315"/>
            <ac:spMk id="18" creationId="{A9477C5C-7DBE-A78F-153F-D8E5B486BF7F}"/>
          </ac:spMkLst>
        </pc:spChg>
        <pc:spChg chg="del">
          <ac:chgData name="Валерия Зотова" userId="189cb6971459c171" providerId="LiveId" clId="{B150903A-E917-40A1-B9D6-8C782441B61C}" dt="2023-05-20T19:40:55.057" v="1176" actId="478"/>
          <ac:spMkLst>
            <pc:docMk/>
            <pc:sldMk cId="238226361" sldId="315"/>
            <ac:spMk id="19" creationId="{6F5E4DF5-1AE6-6D22-8326-3BD31AC2F2B5}"/>
          </ac:spMkLst>
        </pc:spChg>
        <pc:spChg chg="del">
          <ac:chgData name="Валерия Зотова" userId="189cb6971459c171" providerId="LiveId" clId="{B150903A-E917-40A1-B9D6-8C782441B61C}" dt="2023-05-20T19:40:55.057" v="1176" actId="478"/>
          <ac:spMkLst>
            <pc:docMk/>
            <pc:sldMk cId="238226361" sldId="315"/>
            <ac:spMk id="20" creationId="{E253C327-3400-42A8-7683-41409AC7A2DA}"/>
          </ac:spMkLst>
        </pc:spChg>
        <pc:spChg chg="mod">
          <ac:chgData name="Валерия Зотова" userId="189cb6971459c171" providerId="LiveId" clId="{B150903A-E917-40A1-B9D6-8C782441B61C}" dt="2023-05-22T19:13:26.372" v="2174" actId="2711"/>
          <ac:spMkLst>
            <pc:docMk/>
            <pc:sldMk cId="238226361" sldId="315"/>
            <ac:spMk id="37" creationId="{00000000-0000-0000-0000-000000000000}"/>
          </ac:spMkLst>
        </pc:spChg>
        <pc:picChg chg="add del mod">
          <ac:chgData name="Валерия Зотова" userId="189cb6971459c171" providerId="LiveId" clId="{B150903A-E917-40A1-B9D6-8C782441B61C}" dt="2023-05-20T20:28:33.762" v="1598" actId="478"/>
          <ac:picMkLst>
            <pc:docMk/>
            <pc:sldMk cId="238226361" sldId="315"/>
            <ac:picMk id="2" creationId="{E23B9793-A5A0-0920-CD42-5AC462F671EC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3" creationId="{2803A6F9-9132-95AC-6EBE-F3AC30BA3B3E}"/>
          </ac:picMkLst>
        </pc:picChg>
        <pc:picChg chg="add mod">
          <ac:chgData name="Валерия Зотова" userId="189cb6971459c171" providerId="LiveId" clId="{B150903A-E917-40A1-B9D6-8C782441B61C}" dt="2023-05-20T20:31:36.929" v="1685" actId="1076"/>
          <ac:picMkLst>
            <pc:docMk/>
            <pc:sldMk cId="238226361" sldId="315"/>
            <ac:picMk id="6" creationId="{FA4B9400-B86C-84DC-FF45-39A95A272A8C}"/>
          </ac:picMkLst>
        </pc:picChg>
        <pc:picChg chg="del">
          <ac:chgData name="Валерия Зотова" userId="189cb6971459c171" providerId="LiveId" clId="{B150903A-E917-40A1-B9D6-8C782441B61C}" dt="2023-05-20T19:40:43.565" v="1173" actId="478"/>
          <ac:picMkLst>
            <pc:docMk/>
            <pc:sldMk cId="238226361" sldId="315"/>
            <ac:picMk id="7" creationId="{AD19521F-7BBC-DAFC-3E0E-B54D4F668F56}"/>
          </ac:picMkLst>
        </pc:picChg>
        <pc:picChg chg="add mod">
          <ac:chgData name="Валерия Зотова" userId="189cb6971459c171" providerId="LiveId" clId="{B150903A-E917-40A1-B9D6-8C782441B61C}" dt="2023-05-20T20:31:49.489" v="1687" actId="1076"/>
          <ac:picMkLst>
            <pc:docMk/>
            <pc:sldMk cId="238226361" sldId="315"/>
            <ac:picMk id="9" creationId="{B24027FB-005A-CD56-AFAD-F1A413E6F145}"/>
          </ac:picMkLst>
        </pc:picChg>
        <pc:picChg chg="add mod">
          <ac:chgData name="Валерия Зотова" userId="189cb6971459c171" providerId="LiveId" clId="{B150903A-E917-40A1-B9D6-8C782441B61C}" dt="2023-05-20T20:32:09.890" v="1691" actId="1076"/>
          <ac:picMkLst>
            <pc:docMk/>
            <pc:sldMk cId="238226361" sldId="315"/>
            <ac:picMk id="10" creationId="{45FBB9B1-4AD6-16E0-1CAB-8A373CA5A778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11" creationId="{38F01A43-CADE-431A-61DE-BFD669875425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13" creationId="{186084C1-C224-85AB-CC11-15745A80C65C}"/>
          </ac:picMkLst>
        </pc:pic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8" creationId="{2339737E-050A-DE47-B7C6-03B2B21CAA7E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15" creationId="{078A7B7A-8CBD-DEBF-A57C-7C7B86DCB688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22" creationId="{6A9C52DD-F68F-1D92-E656-52CF701C9003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24" creationId="{90090AEB-832D-9922-4D7F-7EA396470E45}"/>
          </ac:cxnSpMkLst>
        </pc:cxnChg>
      </pc:sldChg>
      <pc:sldChg chg="new del">
        <pc:chgData name="Валерия Зотова" userId="189cb6971459c171" providerId="LiveId" clId="{B150903A-E917-40A1-B9D6-8C782441B61C}" dt="2023-05-21T07:43:57.790" v="1996" actId="47"/>
        <pc:sldMkLst>
          <pc:docMk/>
          <pc:sldMk cId="3037414713" sldId="316"/>
        </pc:sldMkLst>
      </pc:sldChg>
      <pc:sldChg chg="addSp delSp modSp add mod ord delAnim modAnim">
        <pc:chgData name="Валерия Зотова" userId="189cb6971459c171" providerId="LiveId" clId="{B150903A-E917-40A1-B9D6-8C782441B61C}" dt="2023-05-22T19:14:04.393" v="2189" actId="2711"/>
        <pc:sldMkLst>
          <pc:docMk/>
          <pc:sldMk cId="889949079" sldId="317"/>
        </pc:sldMkLst>
        <pc:spChg chg="del mod">
          <ac:chgData name="Валерия Зотова" userId="189cb6971459c171" providerId="LiveId" clId="{B150903A-E917-40A1-B9D6-8C782441B61C}" dt="2023-05-21T07:44:17.728" v="2044"/>
          <ac:spMkLst>
            <pc:docMk/>
            <pc:sldMk cId="889949079" sldId="317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4:04.393" v="2189" actId="2711"/>
          <ac:spMkLst>
            <pc:docMk/>
            <pc:sldMk cId="889949079" sldId="317"/>
            <ac:spMk id="37" creationId="{00000000-0000-0000-0000-000000000000}"/>
          </ac:spMkLst>
        </pc:spChg>
        <pc:picChg chg="add del mod">
          <ac:chgData name="Валерия Зотова" userId="189cb6971459c171" providerId="LiveId" clId="{B150903A-E917-40A1-B9D6-8C782441B61C}" dt="2023-05-21T08:14:59.836" v="2090" actId="478"/>
          <ac:picMkLst>
            <pc:docMk/>
            <pc:sldMk cId="889949079" sldId="317"/>
            <ac:picMk id="2" creationId="{7D94E316-2854-C637-5771-57E1330241B1}"/>
          </ac:picMkLst>
        </pc:picChg>
        <pc:picChg chg="add mod">
          <ac:chgData name="Валерия Зотова" userId="189cb6971459c171" providerId="LiveId" clId="{B150903A-E917-40A1-B9D6-8C782441B61C}" dt="2023-05-22T04:03:42.708" v="2145" actId="1076"/>
          <ac:picMkLst>
            <pc:docMk/>
            <pc:sldMk cId="889949079" sldId="317"/>
            <ac:picMk id="2" creationId="{EC030F5B-9217-675A-425B-9E2D2860E79E}"/>
          </ac:picMkLst>
        </pc:picChg>
        <pc:picChg chg="add del mod">
          <ac:chgData name="Валерия Зотова" userId="189cb6971459c171" providerId="LiveId" clId="{B150903A-E917-40A1-B9D6-8C782441B61C}" dt="2023-05-22T04:03:21.099" v="2143" actId="478"/>
          <ac:picMkLst>
            <pc:docMk/>
            <pc:sldMk cId="889949079" sldId="317"/>
            <ac:picMk id="3" creationId="{548F49D7-3551-451F-7FA1-8CCBD2ED49DF}"/>
          </ac:picMkLst>
        </pc:picChg>
      </pc:sldChg>
      <pc:sldChg chg="new del">
        <pc:chgData name="Валерия Зотова" userId="189cb6971459c171" providerId="LiveId" clId="{B150903A-E917-40A1-B9D6-8C782441B61C}" dt="2023-05-27T17:35:27.428" v="2205" actId="47"/>
        <pc:sldMkLst>
          <pc:docMk/>
          <pc:sldMk cId="2118182865" sldId="318"/>
        </pc:sldMkLst>
      </pc:sldChg>
      <pc:sldChg chg="delSp modSp add mod">
        <pc:chgData name="Валерия Зотова" userId="189cb6971459c171" providerId="LiveId" clId="{B150903A-E917-40A1-B9D6-8C782441B61C}" dt="2023-05-27T17:36:26.469" v="2221" actId="14100"/>
        <pc:sldMkLst>
          <pc:docMk/>
          <pc:sldMk cId="1649500200" sldId="319"/>
        </pc:sldMkLst>
        <pc:picChg chg="del">
          <ac:chgData name="Валерия Зотова" userId="189cb6971459c171" providerId="LiveId" clId="{B150903A-E917-40A1-B9D6-8C782441B61C}" dt="2023-05-27T17:36:20.165" v="2218" actId="478"/>
          <ac:picMkLst>
            <pc:docMk/>
            <pc:sldMk cId="1649500200" sldId="319"/>
            <ac:picMk id="3" creationId="{E39EA1BA-500A-F39E-3F5C-9DEB8B7DA380}"/>
          </ac:picMkLst>
        </pc:picChg>
        <pc:picChg chg="mod">
          <ac:chgData name="Валерия Зотова" userId="189cb6971459c171" providerId="LiveId" clId="{B150903A-E917-40A1-B9D6-8C782441B61C}" dt="2023-05-27T17:36:22.200" v="2219" actId="1076"/>
          <ac:picMkLst>
            <pc:docMk/>
            <pc:sldMk cId="1649500200" sldId="319"/>
            <ac:picMk id="6" creationId="{E581EC63-4B3B-B4F9-8D0E-D45C53D1873E}"/>
          </ac:picMkLst>
        </pc:picChg>
        <pc:picChg chg="del">
          <ac:chgData name="Валерия Зотова" userId="189cb6971459c171" providerId="LiveId" clId="{B150903A-E917-40A1-B9D6-8C782441B61C}" dt="2023-05-27T17:36:18.621" v="2217" actId="478"/>
          <ac:picMkLst>
            <pc:docMk/>
            <pc:sldMk cId="1649500200" sldId="319"/>
            <ac:picMk id="9" creationId="{6BE4C6EC-D278-7C29-3C73-05987773288C}"/>
          </ac:picMkLst>
        </pc:picChg>
        <pc:picChg chg="mod">
          <ac:chgData name="Валерия Зотова" userId="189cb6971459c171" providerId="LiveId" clId="{B150903A-E917-40A1-B9D6-8C782441B61C}" dt="2023-05-27T17:36:26.469" v="2221" actId="14100"/>
          <ac:picMkLst>
            <pc:docMk/>
            <pc:sldMk cId="1649500200" sldId="319"/>
            <ac:picMk id="10" creationId="{4D090535-195A-C8E4-6B56-22940720CBFA}"/>
          </ac:picMkLst>
        </pc:picChg>
      </pc:sldChg>
      <pc:sldChg chg="new del ord">
        <pc:chgData name="Валерия Зотова" userId="189cb6971459c171" providerId="LiveId" clId="{B150903A-E917-40A1-B9D6-8C782441B61C}" dt="2023-05-28T10:24:47.369" v="2226" actId="47"/>
        <pc:sldMkLst>
          <pc:docMk/>
          <pc:sldMk cId="416474443" sldId="320"/>
        </pc:sldMkLst>
      </pc:sldChg>
      <pc:sldChg chg="add">
        <pc:chgData name="Валерия Зотова" userId="189cb6971459c171" providerId="LiveId" clId="{B150903A-E917-40A1-B9D6-8C782441B61C}" dt="2023-05-28T10:24:44.831" v="2225" actId="2890"/>
        <pc:sldMkLst>
          <pc:docMk/>
          <pc:sldMk cId="464172010" sldId="321"/>
        </pc:sldMkLst>
      </pc:sldChg>
    </pc:docChg>
  </pc:docChgLst>
  <pc:docChgLst>
    <pc:chgData name="Валерия Зотова" userId="189cb6971459c171" providerId="LiveId" clId="{4FB868E5-D62C-4F1E-A8AB-9985FC92A730}"/>
    <pc:docChg chg="undo custSel delSld modSld">
      <pc:chgData name="Валерия Зотова" userId="189cb6971459c171" providerId="LiveId" clId="{4FB868E5-D62C-4F1E-A8AB-9985FC92A730}" dt="2023-12-14T16:23:04.412" v="164" actId="2696"/>
      <pc:docMkLst>
        <pc:docMk/>
      </pc:docMkLst>
      <pc:sldChg chg="modSp mod">
        <pc:chgData name="Валерия Зотова" userId="189cb6971459c171" providerId="LiveId" clId="{4FB868E5-D62C-4F1E-A8AB-9985FC92A730}" dt="2023-12-14T16:15:24.531" v="39" actId="20577"/>
        <pc:sldMkLst>
          <pc:docMk/>
          <pc:sldMk cId="1885302124" sldId="271"/>
        </pc:sldMkLst>
        <pc:spChg chg="mod">
          <ac:chgData name="Валерия Зотова" userId="189cb6971459c171" providerId="LiveId" clId="{4FB868E5-D62C-4F1E-A8AB-9985FC92A730}" dt="2023-12-14T16:15:24.531" v="39" actId="20577"/>
          <ac:spMkLst>
            <pc:docMk/>
            <pc:sldMk cId="1885302124" sldId="271"/>
            <ac:spMk id="8" creationId="{00000000-0000-0000-0000-000000000000}"/>
          </ac:spMkLst>
        </pc:spChg>
      </pc:sldChg>
      <pc:sldChg chg="modSp mod">
        <pc:chgData name="Валерия Зотова" userId="189cb6971459c171" providerId="LiveId" clId="{4FB868E5-D62C-4F1E-A8AB-9985FC92A730}" dt="2023-12-14T16:19:41.933" v="55" actId="113"/>
        <pc:sldMkLst>
          <pc:docMk/>
          <pc:sldMk cId="1248518533" sldId="273"/>
        </pc:sldMkLst>
        <pc:spChg chg="mod">
          <ac:chgData name="Валерия Зотова" userId="189cb6971459c171" providerId="LiveId" clId="{4FB868E5-D62C-4F1E-A8AB-9985FC92A730}" dt="2023-12-14T16:19:41.933" v="55" actId="113"/>
          <ac:spMkLst>
            <pc:docMk/>
            <pc:sldMk cId="1248518533" sldId="273"/>
            <ac:spMk id="8" creationId="{00000000-0000-0000-0000-000000000000}"/>
          </ac:spMkLst>
        </pc:spChg>
      </pc:sldChg>
      <pc:sldChg chg="modSp mod">
        <pc:chgData name="Валерия Зотова" userId="189cb6971459c171" providerId="LiveId" clId="{4FB868E5-D62C-4F1E-A8AB-9985FC92A730}" dt="2023-12-14T16:20:53.401" v="63" actId="2711"/>
        <pc:sldMkLst>
          <pc:docMk/>
          <pc:sldMk cId="859346342" sldId="299"/>
        </pc:sldMkLst>
        <pc:spChg chg="mod">
          <ac:chgData name="Валерия Зотова" userId="189cb6971459c171" providerId="LiveId" clId="{4FB868E5-D62C-4F1E-A8AB-9985FC92A730}" dt="2023-12-14T16:20:53.401" v="63" actId="2711"/>
          <ac:spMkLst>
            <pc:docMk/>
            <pc:sldMk cId="859346342" sldId="299"/>
            <ac:spMk id="7" creationId="{2BF579B1-AEA0-7A5D-336D-40F68DE0A923}"/>
          </ac:spMkLst>
        </pc:spChg>
      </pc:sldChg>
      <pc:sldChg chg="modSp mod">
        <pc:chgData name="Валерия Зотова" userId="189cb6971459c171" providerId="LiveId" clId="{4FB868E5-D62C-4F1E-A8AB-9985FC92A730}" dt="2023-12-14T16:22:15.099" v="145" actId="20577"/>
        <pc:sldMkLst>
          <pc:docMk/>
          <pc:sldMk cId="3262556376" sldId="300"/>
        </pc:sldMkLst>
        <pc:spChg chg="mod">
          <ac:chgData name="Валерия Зотова" userId="189cb6971459c171" providerId="LiveId" clId="{4FB868E5-D62C-4F1E-A8AB-9985FC92A730}" dt="2023-12-14T16:21:56.115" v="104" actId="20577"/>
          <ac:spMkLst>
            <pc:docMk/>
            <pc:sldMk cId="3262556376" sldId="300"/>
            <ac:spMk id="8" creationId="{69CA5030-4EA1-A4AF-26BF-FE57750688F0}"/>
          </ac:spMkLst>
        </pc:spChg>
        <pc:spChg chg="mod">
          <ac:chgData name="Валерия Зотова" userId="189cb6971459c171" providerId="LiveId" clId="{4FB868E5-D62C-4F1E-A8AB-9985FC92A730}" dt="2023-12-14T16:22:15.099" v="145" actId="20577"/>
          <ac:spMkLst>
            <pc:docMk/>
            <pc:sldMk cId="3262556376" sldId="300"/>
            <ac:spMk id="9" creationId="{35952A53-5BD8-FFD9-7858-FEEC0D917585}"/>
          </ac:spMkLst>
        </pc:spChg>
      </pc:sldChg>
      <pc:sldChg chg="del">
        <pc:chgData name="Валерия Зотова" userId="189cb6971459c171" providerId="LiveId" clId="{4FB868E5-D62C-4F1E-A8AB-9985FC92A730}" dt="2023-12-14T16:21:07.096" v="64" actId="47"/>
        <pc:sldMkLst>
          <pc:docMk/>
          <pc:sldMk cId="2851410091" sldId="301"/>
        </pc:sldMkLst>
      </pc:sldChg>
      <pc:sldChg chg="del">
        <pc:chgData name="Валерия Зотова" userId="189cb6971459c171" providerId="LiveId" clId="{4FB868E5-D62C-4F1E-A8AB-9985FC92A730}" dt="2023-12-14T16:22:55.257" v="162" actId="2696"/>
        <pc:sldMkLst>
          <pc:docMk/>
          <pc:sldMk cId="2273216274" sldId="307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2214653709" sldId="308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3210230972" sldId="309"/>
        </pc:sldMkLst>
      </pc:sldChg>
      <pc:sldChg chg="addSp delSp modSp mod">
        <pc:chgData name="Валерия Зотова" userId="189cb6971459c171" providerId="LiveId" clId="{4FB868E5-D62C-4F1E-A8AB-9985FC92A730}" dt="2023-12-14T16:22:46.554" v="160" actId="20577"/>
        <pc:sldMkLst>
          <pc:docMk/>
          <pc:sldMk cId="2101645340" sldId="311"/>
        </pc:sldMkLst>
        <pc:spChg chg="mod">
          <ac:chgData name="Валерия Зотова" userId="189cb6971459c171" providerId="LiveId" clId="{4FB868E5-D62C-4F1E-A8AB-9985FC92A730}" dt="2023-12-14T16:22:46.554" v="160" actId="20577"/>
          <ac:spMkLst>
            <pc:docMk/>
            <pc:sldMk cId="2101645340" sldId="311"/>
            <ac:spMk id="7" creationId="{C6E77E6E-5D55-33FA-7AE6-972BC554933B}"/>
          </ac:spMkLst>
        </pc:spChg>
        <pc:picChg chg="add mod">
          <ac:chgData name="Валерия Зотова" userId="189cb6971459c171" providerId="LiveId" clId="{4FB868E5-D62C-4F1E-A8AB-9985FC92A730}" dt="2023-12-14T16:22:35.906" v="148" actId="1076"/>
          <ac:picMkLst>
            <pc:docMk/>
            <pc:sldMk cId="2101645340" sldId="311"/>
            <ac:picMk id="2" creationId="{2CEABF38-5EFD-715A-5AE6-4F5BC8865F89}"/>
          </ac:picMkLst>
        </pc:picChg>
        <pc:picChg chg="del">
          <ac:chgData name="Валерия Зотова" userId="189cb6971459c171" providerId="LiveId" clId="{4FB868E5-D62C-4F1E-A8AB-9985FC92A730}" dt="2023-12-14T16:22:33.503" v="146" actId="478"/>
          <ac:picMkLst>
            <pc:docMk/>
            <pc:sldMk cId="2101645340" sldId="311"/>
            <ac:picMk id="1032" creationId="{119E0A10-E627-A89E-A1AE-7F6FEF7C4ED9}"/>
          </ac:picMkLst>
        </pc:picChg>
      </pc:sldChg>
      <pc:sldChg chg="del">
        <pc:chgData name="Валерия Зотова" userId="189cb6971459c171" providerId="LiveId" clId="{4FB868E5-D62C-4F1E-A8AB-9985FC92A730}" dt="2023-12-14T16:22:51.384" v="161" actId="2696"/>
        <pc:sldMkLst>
          <pc:docMk/>
          <pc:sldMk cId="1014799357" sldId="312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238226361" sldId="315"/>
        </pc:sldMkLst>
      </pc:sldChg>
      <pc:sldChg chg="del">
        <pc:chgData name="Валерия Зотова" userId="189cb6971459c171" providerId="LiveId" clId="{4FB868E5-D62C-4F1E-A8AB-9985FC92A730}" dt="2023-12-14T16:23:04.412" v="164" actId="2696"/>
        <pc:sldMkLst>
          <pc:docMk/>
          <pc:sldMk cId="889949079" sldId="317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1649500200" sldId="319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464172010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40D3-7956-497E-AF18-4AD951830EA1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83914-3837-44D4-BC73-CC3CCFE4E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8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5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6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72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22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3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7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9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399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1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3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7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2" y="900113"/>
            <a:ext cx="4038599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1" y="900113"/>
            <a:ext cx="4038599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7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2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6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96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34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22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1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86AA-C9B4-44E7-9A59-E9365C9EA225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49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5526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-72115" y="1918707"/>
            <a:ext cx="92882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Разработка приложения для проектирования ИИ моделей для участия в гоночной игре TrackMania с использованием машинного обучения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0552" y="3348987"/>
            <a:ext cx="257217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Выполнил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студент группы 09-052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Научный руководитель, 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доцент, к.т.н.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266232" y="3311039"/>
            <a:ext cx="153779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Близнюк В.Ю.</a:t>
            </a: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Сабитов Ш.Р.</a:t>
            </a:r>
          </a:p>
        </p:txBody>
      </p:sp>
    </p:spTree>
    <p:extLst>
      <p:ext uri="{BB962C8B-B14F-4D97-AF65-F5344CB8AC3E}">
        <p14:creationId xmlns:p14="http://schemas.microsoft.com/office/powerpoint/2010/main" val="188530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13792" y="942350"/>
            <a:ext cx="8621924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Целью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выпускной квалификационной работы является создание приложения, позволяющего создавать ИИ модели для участия в гоночной игре TrackMania.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достижения цели поставлены следующие </a:t>
            </a:r>
            <a:r>
              <a:rPr lang="ru-RU" b="1" dirty="0">
                <a:cs typeface="Times New Roman" panose="02020603050405020304" pitchFamily="18" charset="0"/>
              </a:rPr>
              <a:t>задачи: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- провести исследование предметной области и провести анализ существующих подходов в области разработки образовательных игровых приложений;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- составить техническое задание к функциям программы;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- осуществить выбор программных инструментов для реализации;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- разработать прототип приложения;</a:t>
            </a:r>
          </a:p>
          <a:p>
            <a:pPr lvl="1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- провести тестирование приложения и созданных моделей.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04876" y="87534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4851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38936" y="190775"/>
            <a:ext cx="689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cs typeface="Times New Roman" panose="02020603050405020304" pitchFamily="18" charset="0"/>
              </a:rPr>
              <a:t>Обзор предметной области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579B1-AEA0-7A5D-336D-40F68DE0A923}"/>
              </a:ext>
            </a:extLst>
          </p:cNvPr>
          <p:cNvSpPr txBox="1"/>
          <p:nvPr/>
        </p:nvSpPr>
        <p:spPr>
          <a:xfrm>
            <a:off x="949051" y="960216"/>
            <a:ext cx="7878410" cy="4321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 развитием индустрий видеоигр и искусственного интеллекта начинает появляться необходимость внедрения моделей, созданных с помощью машинного обучения в создаваемые видеоигры.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</a:t>
            </a:r>
            <a:r>
              <a:rPr lang="ru-RU" sz="1600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атываемое приложение предназначено для создания гоночных ИИ моделей для видеоигры </a:t>
            </a:r>
            <a:r>
              <a:rPr lang="en-US" sz="1600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TrackMania Nations Forever. </a:t>
            </a:r>
            <a:r>
              <a:rPr lang="ru-RU" sz="1600" kern="1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Преимущество их создания заключается в избавлении от необходимости создавать обыкновенный ИИ или самостоятельной игры для составления предустановленных рекордов. Создаваемые модели также будут отличаться большей человечностью действий, чем обыкновенный ИИ. Таким образом, п</a:t>
            </a:r>
            <a:r>
              <a:rPr lang="ru-RU" sz="1600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роект предназначен для демонстрации этих достоинств на примере уже существующей видеоигры.</a:t>
            </a:r>
            <a:endParaRPr lang="ru-R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endParaRPr lang="ru-RU" sz="1600" kern="1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4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964851" y="179029"/>
            <a:ext cx="82108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cs typeface="Times New Roman" panose="02020603050405020304" pitchFamily="18" charset="0"/>
              </a:rPr>
              <a:t>Обзор существующих решений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945133A-E594-FD06-44BD-7569DB60E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36647"/>
              </p:ext>
            </p:extLst>
          </p:nvPr>
        </p:nvGraphicFramePr>
        <p:xfrm>
          <a:off x="1333748" y="1127242"/>
          <a:ext cx="7473079" cy="3615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2499">
                  <a:extLst>
                    <a:ext uri="{9D8B030D-6E8A-4147-A177-3AD203B41FA5}">
                      <a16:colId xmlns:a16="http://schemas.microsoft.com/office/drawing/2014/main" val="3175521039"/>
                    </a:ext>
                  </a:extLst>
                </a:gridCol>
                <a:gridCol w="1434755">
                  <a:extLst>
                    <a:ext uri="{9D8B030D-6E8A-4147-A177-3AD203B41FA5}">
                      <a16:colId xmlns:a16="http://schemas.microsoft.com/office/drawing/2014/main" val="1434464792"/>
                    </a:ext>
                  </a:extLst>
                </a:gridCol>
                <a:gridCol w="2096429">
                  <a:extLst>
                    <a:ext uri="{9D8B030D-6E8A-4147-A177-3AD203B41FA5}">
                      <a16:colId xmlns:a16="http://schemas.microsoft.com/office/drawing/2014/main" val="2869283127"/>
                    </a:ext>
                  </a:extLst>
                </a:gridCol>
                <a:gridCol w="1479396">
                  <a:extLst>
                    <a:ext uri="{9D8B030D-6E8A-4147-A177-3AD203B41FA5}">
                      <a16:colId xmlns:a16="http://schemas.microsoft.com/office/drawing/2014/main" val="3330762967"/>
                    </a:ext>
                  </a:extLst>
                </a:gridCol>
              </a:tblGrid>
              <a:tr h="69918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Функционал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ИИ </a:t>
                      </a:r>
                      <a:r>
                        <a:rPr lang="en-US" sz="1400" b="1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Forza Horizon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Предустановленные рекорды в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TrackMania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Nations Forever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Существующие ИИ-модели для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TrackMania 2020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28595"/>
                  </a:ext>
                </a:extLst>
              </a:tr>
              <a:tr h="56405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Легкость создания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503228"/>
                  </a:ext>
                </a:extLst>
              </a:tr>
              <a:tr h="56405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Необязательность создания рекорда самостоятельно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012336"/>
                  </a:ext>
                </a:extLst>
              </a:tr>
              <a:tr h="56405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Адаптируемость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48580"/>
                  </a:ext>
                </a:extLst>
              </a:tr>
              <a:tr h="46886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Интегрированность модели в видеоигру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75116"/>
                  </a:ext>
                </a:extLst>
              </a:tr>
              <a:tr h="28665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Человечность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62894"/>
                  </a:ext>
                </a:extLst>
              </a:tr>
              <a:tr h="46886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Возможность выставления сложности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+-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213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35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1636585" y="87534"/>
            <a:ext cx="6552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A5030-4EA1-A4AF-26BF-FE57750688F0}"/>
              </a:ext>
            </a:extLst>
          </p:cNvPr>
          <p:cNvSpPr txBox="1"/>
          <p:nvPr/>
        </p:nvSpPr>
        <p:spPr>
          <a:xfrm>
            <a:off x="1032374" y="969374"/>
            <a:ext cx="7784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+mj-lt"/>
                <a:cs typeface="Times New Roman" panose="02020603050405020304" pitchFamily="18" charset="0"/>
              </a:rPr>
              <a:t>Требования к приложению:</a:t>
            </a:r>
          </a:p>
          <a:p>
            <a:r>
              <a:rPr lang="ru-RU" sz="2200" dirty="0">
                <a:latin typeface="+mj-lt"/>
                <a:cs typeface="Times New Roman" panose="02020603050405020304" pitchFamily="18" charset="0"/>
              </a:rPr>
              <a:t>- Создание ИИ моделей для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TrackMania Nations Forever</a:t>
            </a:r>
          </a:p>
          <a:p>
            <a:r>
              <a:rPr lang="en-US" sz="2200" dirty="0">
                <a:latin typeface="+mj-lt"/>
                <a:cs typeface="Times New Roman" panose="02020603050405020304" pitchFamily="18" charset="0"/>
              </a:rPr>
              <a:t>-</a:t>
            </a:r>
            <a:r>
              <a:rPr lang="ru-RU" sz="2200" dirty="0">
                <a:latin typeface="+mj-lt"/>
                <a:cs typeface="Times New Roman" panose="02020603050405020304" pitchFamily="18" charset="0"/>
              </a:rPr>
              <a:t> Получение данных о треке из файла трека</a:t>
            </a:r>
          </a:p>
          <a:p>
            <a:r>
              <a:rPr lang="ru-RU" sz="2200" dirty="0">
                <a:latin typeface="+mj-lt"/>
                <a:cs typeface="Times New Roman" panose="02020603050405020304" pitchFamily="18" charset="0"/>
              </a:rPr>
              <a:t>- Возможность выбора сложности модели</a:t>
            </a:r>
          </a:p>
          <a:p>
            <a:r>
              <a:rPr lang="ru-RU" sz="2200" dirty="0">
                <a:latin typeface="+mj-lt"/>
                <a:cs typeface="Times New Roman" panose="02020603050405020304" pitchFamily="18" charset="0"/>
              </a:rPr>
              <a:t>- Скорость создания модели</a:t>
            </a:r>
          </a:p>
          <a:p>
            <a:r>
              <a:rPr lang="ru-RU" sz="2200" dirty="0">
                <a:latin typeface="+mj-lt"/>
                <a:cs typeface="Times New Roman" panose="02020603050405020304" pitchFamily="18" charset="0"/>
              </a:rPr>
              <a:t>Требования к модели:</a:t>
            </a:r>
          </a:p>
          <a:p>
            <a:r>
              <a:rPr lang="ru-RU" sz="2200" dirty="0">
                <a:latin typeface="+mj-lt"/>
                <a:cs typeface="Times New Roman" panose="02020603050405020304" pitchFamily="18" charset="0"/>
              </a:rPr>
              <a:t>- Конкурентоспособность модели относительно своей сложности</a:t>
            </a:r>
          </a:p>
          <a:p>
            <a:r>
              <a:rPr lang="ru-RU" sz="2200" dirty="0">
                <a:latin typeface="+mj-lt"/>
                <a:cs typeface="Times New Roman" panose="02020603050405020304" pitchFamily="18" charset="0"/>
              </a:rPr>
              <a:t>- Человечность езды модели на треке</a:t>
            </a:r>
          </a:p>
        </p:txBody>
      </p:sp>
    </p:spTree>
    <p:extLst>
      <p:ext uri="{BB962C8B-B14F-4D97-AF65-F5344CB8AC3E}">
        <p14:creationId xmlns:p14="http://schemas.microsoft.com/office/powerpoint/2010/main" val="326255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1485588" y="181263"/>
            <a:ext cx="6552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Инструменты разработки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77E6E-5D55-33FA-7AE6-972BC554933B}"/>
              </a:ext>
            </a:extLst>
          </p:cNvPr>
          <p:cNvSpPr txBox="1"/>
          <p:nvPr/>
        </p:nvSpPr>
        <p:spPr>
          <a:xfrm>
            <a:off x="1311441" y="965031"/>
            <a:ext cx="6901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-</a:t>
            </a:r>
            <a:r>
              <a:rPr lang="en-US" sz="2800" dirty="0">
                <a:cs typeface="Times New Roman" panose="02020603050405020304" pitchFamily="18" charset="0"/>
              </a:rPr>
              <a:t>  Visual Studio Code;</a:t>
            </a:r>
            <a:endParaRPr lang="ru-RU" sz="28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>
                <a:cs typeface="Times New Roman" panose="02020603050405020304" pitchFamily="18" charset="0"/>
              </a:rPr>
              <a:t>TMInterface;</a:t>
            </a:r>
            <a:endParaRPr lang="en-US" sz="2800" dirty="0"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cs typeface="Times New Roman" panose="02020603050405020304" pitchFamily="18" charset="0"/>
              </a:rPr>
              <a:t>TrackMania Nations Forever</a:t>
            </a:r>
            <a:r>
              <a:rPr lang="ru-RU" sz="28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AutoShape 6" descr="Firebase expands to become a unified app platform — Google for Developers  Blog - News about Web, Mobile, AI and Cloud">
            <a:extLst>
              <a:ext uri="{FF2B5EF4-FFF2-40B4-BE49-F238E27FC236}">
                <a16:creationId xmlns:a16="http://schemas.microsoft.com/office/drawing/2014/main" id="{85A993F8-4EB3-0E83-AC44-2E754F0839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FB5685-1E43-A20B-3675-F918ADAA78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33" y="2929054"/>
            <a:ext cx="1627844" cy="16278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0AB80A-A26E-9B00-3FA4-C499B1917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205" y="3062869"/>
            <a:ext cx="1314837" cy="118335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F404AE-26C2-692B-3B9C-1017EDD12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70" y="3062869"/>
            <a:ext cx="2728913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4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3143" y="4390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510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255005" y="1662940"/>
            <a:ext cx="6633989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/>
              <a:buNone/>
            </a:pPr>
            <a:r>
              <a:rPr lang="ru-RU" sz="4400" b="1" i="0" u="none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Благодарю</a:t>
            </a:r>
            <a:r>
              <a:rPr lang="en-US" sz="4400" b="1" i="0" u="none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4400" b="1" i="0" u="none" strike="noStrike" cap="none" dirty="0" err="1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за</a:t>
            </a:r>
            <a:r>
              <a:rPr lang="en-US" sz="4400" b="1" i="0" u="none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4400" b="1" i="0" u="none" strike="noStrike" cap="none" dirty="0" err="1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внимание</a:t>
            </a:r>
            <a:r>
              <a:rPr lang="en-US" sz="4400" b="1" i="0" u="none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!</a:t>
            </a:r>
            <a:endParaRPr sz="4400" b="1" i="0" u="none" strike="noStrike" cap="none" dirty="0">
              <a:solidFill>
                <a:schemeClr val="bg1"/>
              </a:solidFill>
              <a:latin typeface="+mj-lt"/>
              <a:ea typeface="Arial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 flipH="1">
            <a:off x="1691680" y="2481586"/>
            <a:ext cx="557057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1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DD79B6F14F22145B9CE303C5826C1D7" ma:contentTypeVersion="7" ma:contentTypeDescription="Создание документа." ma:contentTypeScope="" ma:versionID="396ce9fcb06712d4e5b93defbf8ec8bd">
  <xsd:schema xmlns:xsd="http://www.w3.org/2001/XMLSchema" xmlns:xs="http://www.w3.org/2001/XMLSchema" xmlns:p="http://schemas.microsoft.com/office/2006/metadata/properties" xmlns:ns2="fcaab6d1-37a5-4e28-832d-b92ad0784795" xmlns:ns3="e58ad252-f632-4e75-8ff2-30a5ccb86b81" targetNamespace="http://schemas.microsoft.com/office/2006/metadata/properties" ma:root="true" ma:fieldsID="24e541bfc2c1d1f191091a156a9ef1a6" ns2:_="" ns3:_="">
    <xsd:import namespace="fcaab6d1-37a5-4e28-832d-b92ad0784795"/>
    <xsd:import namespace="e58ad252-f632-4e75-8ff2-30a5ccb86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ab6d1-37a5-4e28-832d-b92ad0784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ad252-f632-4e75-8ff2-30a5ccb86b8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B6CE44-0568-487F-BE1E-FC45AA4EFF76}">
  <ds:schemaRefs>
    <ds:schemaRef ds:uri="http://schemas.microsoft.com/office/2006/documentManagement/types"/>
    <ds:schemaRef ds:uri="fcaab6d1-37a5-4e28-832d-b92ad078479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e58ad252-f632-4e75-8ff2-30a5ccb86b81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FCDB05-A0A7-4777-B845-1298CC28A818}">
  <ds:schemaRefs>
    <ds:schemaRef ds:uri="e58ad252-f632-4e75-8ff2-30a5ccb86b81"/>
    <ds:schemaRef ds:uri="fcaab6d1-37a5-4e28-832d-b92ad07847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AAF2C28-1827-4BCC-B414-EB2F89C57B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326</Words>
  <Application>Microsoft Office PowerPoint</Application>
  <PresentationFormat>Экран (16:9)</PresentationFormat>
  <Paragraphs>71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VM</dc:creator>
  <cp:lastModifiedBy>Владимир Близнюк</cp:lastModifiedBy>
  <cp:revision>35</cp:revision>
  <dcterms:created xsi:type="dcterms:W3CDTF">2020-08-07T05:47:40Z</dcterms:created>
  <dcterms:modified xsi:type="dcterms:W3CDTF">2023-12-14T18:06:48Z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0x0101001DD79B6F14F22145B9CE303C5826C1D7</vt:lpwstr>
  </property>
</Properties>
</file>