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9" r:id="rId6"/>
    <p:sldId id="262" r:id="rId7"/>
    <p:sldId id="263" r:id="rId8"/>
    <p:sldId id="264" r:id="rId9"/>
    <p:sldId id="273" r:id="rId10"/>
    <p:sldId id="274" r:id="rId11"/>
    <p:sldId id="260" r:id="rId12"/>
    <p:sldId id="266" r:id="rId13"/>
    <p:sldId id="267" r:id="rId14"/>
    <p:sldId id="268" r:id="rId15"/>
    <p:sldId id="269" r:id="rId16"/>
    <p:sldId id="261" r:id="rId17"/>
    <p:sldId id="270" r:id="rId18"/>
    <p:sldId id="271" r:id="rId19"/>
    <p:sldId id="272" r:id="rId20"/>
    <p:sldId id="276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AEF1C-6CA5-6FB3-4750-FFD184F874EC}" v="124" dt="2020-06-14T11:52:07.710"/>
    <p1510:client id="{C9068956-39B3-345D-1FB0-D4C60274BF10}" v="401" dt="2020-06-14T12:16:02.808"/>
    <p1510:client id="{D911B0F5-BC8B-75DC-66E2-8E180E1D9343}" v="1414" dt="2020-06-14T11:27:25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image" Target="../media/image21.png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Objective</a:t>
          </a:r>
          <a:endParaRPr lang="en-US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Introduction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Error Detection Schemes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426F4C8D-1005-4621-8A45-9CD74294CE4F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RS Encoding and Decoding</a:t>
          </a:r>
        </a:p>
      </dgm:t>
    </dgm:pt>
    <dgm:pt modelId="{A5D738E8-7C10-4135-80D7-73A0B796F850}" type="parTrans" cxnId="{4A7074DE-12C3-4E0B-88E6-8A9B62DF209B}">
      <dgm:prSet/>
      <dgm:spPr/>
    </dgm:pt>
    <dgm:pt modelId="{C4673B27-5954-4B17-9083-5D83C030CE0D}" type="sibTrans" cxnId="{4A7074DE-12C3-4E0B-88E6-8A9B62DF209B}">
      <dgm:prSet/>
      <dgm:spPr/>
    </dgm:pt>
    <dgm:pt modelId="{1AAF6122-1E9A-4D19-BA41-72B565820F70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Reed Solomon Code</a:t>
          </a:r>
        </a:p>
      </dgm:t>
    </dgm:pt>
    <dgm:pt modelId="{2B1D514F-CEB3-4C15-A4CA-0279A7A0A1FD}" type="parTrans" cxnId="{9A023097-C1D3-459A-A38A-E5CC01F68AB3}">
      <dgm:prSet/>
      <dgm:spPr/>
    </dgm:pt>
    <dgm:pt modelId="{ECA53230-4F89-4D3B-A7D8-4EF8A337F20D}" type="sibTrans" cxnId="{9A023097-C1D3-459A-A38A-E5CC01F68AB3}">
      <dgm:prSet/>
      <dgm:spPr/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E131CE4A-9776-44F4-BC03-867682E21374}" type="pres">
      <dgm:prSet presAssocID="{5605D28D-2CE6-4513-8566-952984E21E14}" presName="text_3" presStyleLbl="node1" presStyleIdx="2" presStyleCnt="5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5"/>
      <dgm:spPr/>
    </dgm:pt>
    <dgm:pt modelId="{366C1A9A-5372-409F-A6A9-B0BA4DC3A1E1}" type="pres">
      <dgm:prSet presAssocID="{1AAF6122-1E9A-4D19-BA41-72B565820F70}" presName="text_4" presStyleLbl="node1" presStyleIdx="3" presStyleCnt="5">
        <dgm:presLayoutVars>
          <dgm:bulletEnabled val="1"/>
        </dgm:presLayoutVars>
      </dgm:prSet>
      <dgm:spPr/>
    </dgm:pt>
    <dgm:pt modelId="{13D7E4AA-84EB-44C9-8DF3-BFE8900CF00B}" type="pres">
      <dgm:prSet presAssocID="{1AAF6122-1E9A-4D19-BA41-72B565820F70}" presName="accent_4" presStyleCnt="0"/>
      <dgm:spPr/>
    </dgm:pt>
    <dgm:pt modelId="{1C8347A2-6098-4124-B262-BCFE5CF2D0C2}" type="pres">
      <dgm:prSet presAssocID="{1AAF6122-1E9A-4D19-BA41-72B565820F70}" presName="accentRepeatNode" presStyleLbl="solidFgAcc1" presStyleIdx="3" presStyleCnt="5"/>
      <dgm:spPr/>
    </dgm:pt>
    <dgm:pt modelId="{1D97DE85-DA90-4F02-8714-3FF1ACA58EBB}" type="pres">
      <dgm:prSet presAssocID="{426F4C8D-1005-4621-8A45-9CD74294CE4F}" presName="text_5" presStyleLbl="node1" presStyleIdx="4" presStyleCnt="5">
        <dgm:presLayoutVars>
          <dgm:bulletEnabled val="1"/>
        </dgm:presLayoutVars>
      </dgm:prSet>
      <dgm:spPr/>
    </dgm:pt>
    <dgm:pt modelId="{FC681C6F-8074-4903-AE74-5BBBB9BAF2BF}" type="pres">
      <dgm:prSet presAssocID="{426F4C8D-1005-4621-8A45-9CD74294CE4F}" presName="accent_5" presStyleCnt="0"/>
      <dgm:spPr/>
    </dgm:pt>
    <dgm:pt modelId="{46BD3C12-FEFD-4EBC-8D60-2726F536CBBC}" type="pres">
      <dgm:prSet presAssocID="{426F4C8D-1005-4621-8A45-9CD74294CE4F}" presName="accentRepeatNode" presStyleLbl="solidFgAcc1" presStyleIdx="4" presStyleCnt="5"/>
      <dgm:spPr/>
    </dgm:pt>
  </dgm:ptLst>
  <dgm:cxnLst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DF113777-7159-4EE1-93F3-605B7DF91EF0}" type="presOf" srcId="{CA077D98-8478-47EA-B6A9-99ACE60C64D4}" destId="{D79B43FC-100B-4A0D-A4D5-0D2D04B99064}" srcOrd="0" destOrd="0" presId="urn:microsoft.com/office/officeart/2008/layout/VerticalCurvedList"/>
    <dgm:cxn modelId="{D815EA80-DA5C-43F1-8317-7E32E81A08FF}" type="presOf" srcId="{0BEF68B8-1228-47BB-83B5-7B9CD1E3F84E}" destId="{95DE6538-27BD-44AF-A1A8-CA8F6B10FDD2}" srcOrd="0" destOrd="0" presId="urn:microsoft.com/office/officeart/2008/layout/VerticalCurvedList"/>
    <dgm:cxn modelId="{419CA481-FE2B-431C-A02F-3B0EB101B7B4}" type="presOf" srcId="{426F4C8D-1005-4621-8A45-9CD74294CE4F}" destId="{1D97DE85-DA90-4F02-8714-3FF1ACA58EBB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9A023097-C1D3-459A-A38A-E5CC01F68AB3}" srcId="{7E5AA53B-3EEE-4DE4-BB81-9044890C2946}" destId="{1AAF6122-1E9A-4D19-BA41-72B565820F70}" srcOrd="3" destOrd="0" parTransId="{2B1D514F-CEB3-4C15-A4CA-0279A7A0A1FD}" sibTransId="{ECA53230-4F89-4D3B-A7D8-4EF8A337F20D}"/>
    <dgm:cxn modelId="{FEAC6FA2-E8B9-45F2-971A-530217437400}" type="presOf" srcId="{1AAF6122-1E9A-4D19-BA41-72B565820F70}" destId="{366C1A9A-5372-409F-A6A9-B0BA4DC3A1E1}" srcOrd="0" destOrd="0" presId="urn:microsoft.com/office/officeart/2008/layout/VerticalCurvedList"/>
    <dgm:cxn modelId="{0FCED8C2-8A54-4958-A3B0-4E59F7D92C3B}" type="presOf" srcId="{6750AC01-D39D-4F3A-9DC8-2A211EE986A2}" destId="{58319267-C71E-43C9-94E1-827D0616C7A7}" srcOrd="0" destOrd="0" presId="urn:microsoft.com/office/officeart/2008/layout/VerticalCurvedList"/>
    <dgm:cxn modelId="{F641D0DD-5F20-4FF9-A5D8-6C2625470042}" type="presOf" srcId="{5605D28D-2CE6-4513-8566-952984E21E14}" destId="{E131CE4A-9776-44F4-BC03-867682E21374}" srcOrd="0" destOrd="0" presId="urn:microsoft.com/office/officeart/2008/layout/VerticalCurvedList"/>
    <dgm:cxn modelId="{4A7074DE-12C3-4E0B-88E6-8A9B62DF209B}" srcId="{7E5AA53B-3EEE-4DE4-BB81-9044890C2946}" destId="{426F4C8D-1005-4621-8A45-9CD74294CE4F}" srcOrd="4" destOrd="0" parTransId="{A5D738E8-7C10-4135-80D7-73A0B796F850}" sibTransId="{C4673B27-5954-4B17-9083-5D83C030CE0D}"/>
    <dgm:cxn modelId="{0CA73B67-634C-4CF3-974D-F0F5A8F03E41}" type="presParOf" srcId="{57806726-6E60-4ACC-9C1C-7DF9CC365A10}" destId="{90561C55-3C6E-4D53-85E1-2C50BCDDA392}" srcOrd="0" destOrd="0" presId="urn:microsoft.com/office/officeart/2008/layout/VerticalCurvedList"/>
    <dgm:cxn modelId="{38C6A801-D547-4297-967B-6527C62D49EB}" type="presParOf" srcId="{90561C55-3C6E-4D53-85E1-2C50BCDDA392}" destId="{B6CD42EC-5AD4-4004-AE5B-47EDA668DAA8}" srcOrd="0" destOrd="0" presId="urn:microsoft.com/office/officeart/2008/layout/VerticalCurvedList"/>
    <dgm:cxn modelId="{A48C97FB-F23D-43D0-B228-3AE556EA265D}" type="presParOf" srcId="{B6CD42EC-5AD4-4004-AE5B-47EDA668DAA8}" destId="{963B8EE3-40CC-4A0A-B420-D0BF920973CE}" srcOrd="0" destOrd="0" presId="urn:microsoft.com/office/officeart/2008/layout/VerticalCurvedList"/>
    <dgm:cxn modelId="{B202D513-4D32-4483-AA06-34BD290DEC84}" type="presParOf" srcId="{B6CD42EC-5AD4-4004-AE5B-47EDA668DAA8}" destId="{D79B43FC-100B-4A0D-A4D5-0D2D04B99064}" srcOrd="1" destOrd="0" presId="urn:microsoft.com/office/officeart/2008/layout/VerticalCurvedList"/>
    <dgm:cxn modelId="{C015E70A-463D-4875-986F-9A61352580C6}" type="presParOf" srcId="{B6CD42EC-5AD4-4004-AE5B-47EDA668DAA8}" destId="{3CAD8DA1-8D53-445C-ACE8-D8449E4F0F55}" srcOrd="2" destOrd="0" presId="urn:microsoft.com/office/officeart/2008/layout/VerticalCurvedList"/>
    <dgm:cxn modelId="{8B440329-0E71-409C-B2F2-4CF360A3F7F8}" type="presParOf" srcId="{B6CD42EC-5AD4-4004-AE5B-47EDA668DAA8}" destId="{429CABD1-4116-474B-81BF-735E2CA9DD00}" srcOrd="3" destOrd="0" presId="urn:microsoft.com/office/officeart/2008/layout/VerticalCurvedList"/>
    <dgm:cxn modelId="{EF38C05D-A35C-47CD-B218-4DE6ACFC18B2}" type="presParOf" srcId="{90561C55-3C6E-4D53-85E1-2C50BCDDA392}" destId="{58319267-C71E-43C9-94E1-827D0616C7A7}" srcOrd="1" destOrd="0" presId="urn:microsoft.com/office/officeart/2008/layout/VerticalCurvedList"/>
    <dgm:cxn modelId="{B35118FC-EE89-4AAF-8E8C-EFC26CD13C1D}" type="presParOf" srcId="{90561C55-3C6E-4D53-85E1-2C50BCDDA392}" destId="{79F9B8A9-2412-4B74-84A9-69422DB81CDC}" srcOrd="2" destOrd="0" presId="urn:microsoft.com/office/officeart/2008/layout/VerticalCurvedList"/>
    <dgm:cxn modelId="{D74601F8-FA81-41F2-B0F6-5922844F5B1E}" type="presParOf" srcId="{79F9B8A9-2412-4B74-84A9-69422DB81CDC}" destId="{07CB3071-D555-47DA-A36A-69EB91531FD8}" srcOrd="0" destOrd="0" presId="urn:microsoft.com/office/officeart/2008/layout/VerticalCurvedList"/>
    <dgm:cxn modelId="{11ABB5FA-ECE4-43CB-B53F-8261CEF3CF9F}" type="presParOf" srcId="{90561C55-3C6E-4D53-85E1-2C50BCDDA392}" destId="{95DE6538-27BD-44AF-A1A8-CA8F6B10FDD2}" srcOrd="3" destOrd="0" presId="urn:microsoft.com/office/officeart/2008/layout/VerticalCurvedList"/>
    <dgm:cxn modelId="{065B88D4-82DD-4E27-8C45-D212103378A1}" type="presParOf" srcId="{90561C55-3C6E-4D53-85E1-2C50BCDDA392}" destId="{312BDEE8-85BD-4F02-B35B-2CC8E701C98B}" srcOrd="4" destOrd="0" presId="urn:microsoft.com/office/officeart/2008/layout/VerticalCurvedList"/>
    <dgm:cxn modelId="{0494B130-BDC6-451D-A3EB-B8C2928B64BD}" type="presParOf" srcId="{312BDEE8-85BD-4F02-B35B-2CC8E701C98B}" destId="{3F8116AC-FAC3-4E95-9865-93CCFEB191B9}" srcOrd="0" destOrd="0" presId="urn:microsoft.com/office/officeart/2008/layout/VerticalCurvedList"/>
    <dgm:cxn modelId="{658042EA-5FEF-4B63-A415-75ACA2FD325F}" type="presParOf" srcId="{90561C55-3C6E-4D53-85E1-2C50BCDDA392}" destId="{E131CE4A-9776-44F4-BC03-867682E21374}" srcOrd="5" destOrd="0" presId="urn:microsoft.com/office/officeart/2008/layout/VerticalCurvedList"/>
    <dgm:cxn modelId="{87C837CC-B80D-4F46-977C-882DF25F6BF4}" type="presParOf" srcId="{90561C55-3C6E-4D53-85E1-2C50BCDDA392}" destId="{AC9A216A-8375-48F9-A4E6-8E0B64C0209B}" srcOrd="6" destOrd="0" presId="urn:microsoft.com/office/officeart/2008/layout/VerticalCurvedList"/>
    <dgm:cxn modelId="{C62B5FD6-1431-4C9C-813B-BD031B615E6C}" type="presParOf" srcId="{AC9A216A-8375-48F9-A4E6-8E0B64C0209B}" destId="{A965097E-32F1-4AB8-8C4E-2814A7596B2F}" srcOrd="0" destOrd="0" presId="urn:microsoft.com/office/officeart/2008/layout/VerticalCurvedList"/>
    <dgm:cxn modelId="{8AD6030B-677A-447A-A946-4A4A80B03A3B}" type="presParOf" srcId="{90561C55-3C6E-4D53-85E1-2C50BCDDA392}" destId="{366C1A9A-5372-409F-A6A9-B0BA4DC3A1E1}" srcOrd="7" destOrd="0" presId="urn:microsoft.com/office/officeart/2008/layout/VerticalCurvedList"/>
    <dgm:cxn modelId="{3961CB32-5C79-42D6-8B24-AC40A0350173}" type="presParOf" srcId="{90561C55-3C6E-4D53-85E1-2C50BCDDA392}" destId="{13D7E4AA-84EB-44C9-8DF3-BFE8900CF00B}" srcOrd="8" destOrd="0" presId="urn:microsoft.com/office/officeart/2008/layout/VerticalCurvedList"/>
    <dgm:cxn modelId="{C2676E81-8121-44BA-ACC0-1C3D2D5CE3A6}" type="presParOf" srcId="{13D7E4AA-84EB-44C9-8DF3-BFE8900CF00B}" destId="{1C8347A2-6098-4124-B262-BCFE5CF2D0C2}" srcOrd="0" destOrd="0" presId="urn:microsoft.com/office/officeart/2008/layout/VerticalCurvedList"/>
    <dgm:cxn modelId="{DD447116-8207-42AE-8BDD-86BBB388C41D}" type="presParOf" srcId="{90561C55-3C6E-4D53-85E1-2C50BCDDA392}" destId="{1D97DE85-DA90-4F02-8714-3FF1ACA58EBB}" srcOrd="9" destOrd="0" presId="urn:microsoft.com/office/officeart/2008/layout/VerticalCurvedList"/>
    <dgm:cxn modelId="{0A00C8EA-BF01-4035-8BCA-3B405E8DF9B1}" type="presParOf" srcId="{90561C55-3C6E-4D53-85E1-2C50BCDDA392}" destId="{FC681C6F-8074-4903-AE74-5BBBB9BAF2BF}" srcOrd="10" destOrd="0" presId="urn:microsoft.com/office/officeart/2008/layout/VerticalCurvedList"/>
    <dgm:cxn modelId="{A0BA87E4-4DE6-4FDC-919B-78B7E5027757}" type="presParOf" srcId="{FC681C6F-8074-4903-AE74-5BBBB9BAF2BF}" destId="{46BD3C12-FEFD-4EBC-8D60-2726F536CBB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 rtl="0"/>
          <a:r>
            <a:rPr lang="en-US" dirty="0"/>
            <a:t>Storage devices (including tape, Compact Disk, DVD etc)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 rtl="0"/>
          <a:r>
            <a:rPr lang="en-US" dirty="0"/>
            <a:t>Satellite communications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04B5C737-7BC4-40B6-B6F6-F2F4C0984C21}">
      <dgm:prSet phldr="0"/>
      <dgm:spPr/>
      <dgm:t>
        <a:bodyPr/>
        <a:lstStyle/>
        <a:p>
          <a:r>
            <a:rPr lang="en-US" dirty="0"/>
            <a:t>Digital television</a:t>
          </a:r>
        </a:p>
      </dgm:t>
    </dgm:pt>
    <dgm:pt modelId="{9B09215B-1BD9-4BFF-966C-2474CAC63212}" type="parTrans" cxnId="{25B2010B-C068-4011-A563-EFC76FDF8623}">
      <dgm:prSet/>
      <dgm:spPr/>
    </dgm:pt>
    <dgm:pt modelId="{926F168E-5A76-4099-93A1-0067AFFFAA16}" type="sibTrans" cxnId="{25B2010B-C068-4011-A563-EFC76FDF8623}">
      <dgm:prSet/>
      <dgm:spPr/>
      <dgm:t>
        <a:bodyPr/>
        <a:lstStyle/>
        <a:p>
          <a:endParaRPr lang="en-US"/>
        </a:p>
      </dgm:t>
    </dgm:pt>
    <dgm:pt modelId="{AD0BA944-9A45-43DF-8F5D-79BC9B3B7345}">
      <dgm:prSet phldr="0"/>
      <dgm:spPr/>
      <dgm:t>
        <a:bodyPr/>
        <a:lstStyle/>
        <a:p>
          <a:pPr algn="l" rtl="0"/>
          <a:r>
            <a:rPr lang="en-US" dirty="0"/>
            <a:t>Wireless or mobile communications ( cellular telephones, microwave</a:t>
          </a:r>
          <a:r>
            <a:rPr lang="en-US" dirty="0">
              <a:latin typeface="Gill Sans MT" panose="020B0502020104020203"/>
            </a:rPr>
            <a:t> </a:t>
          </a:r>
          <a:r>
            <a:rPr lang="en-US" dirty="0"/>
            <a:t>links, etc)</a:t>
          </a:r>
        </a:p>
      </dgm:t>
    </dgm:pt>
    <dgm:pt modelId="{5421F6CC-8C46-41DB-8F45-1403EEF00A8D}" type="parTrans" cxnId="{F2DAD6F3-0534-458B-B5B1-3CBA58550D5D}">
      <dgm:prSet/>
      <dgm:spPr/>
    </dgm:pt>
    <dgm:pt modelId="{16B6C289-7F5D-4E1B-B7F3-D967BBA19DDC}" type="sibTrans" cxnId="{F2DAD6F3-0534-458B-B5B1-3CBA58550D5D}">
      <dgm:prSet/>
      <dgm:spPr/>
    </dgm:pt>
    <dgm:pt modelId="{C1D08726-C0F1-4FEB-9653-CDB7D2F43BA7}" type="pres">
      <dgm:prSet presAssocID="{7E5AA53B-3EEE-4DE4-BB81-9044890C2946}" presName="linear" presStyleCnt="0">
        <dgm:presLayoutVars>
          <dgm:animLvl val="lvl"/>
          <dgm:resizeHandles val="exact"/>
        </dgm:presLayoutVars>
      </dgm:prSet>
      <dgm:spPr/>
    </dgm:pt>
    <dgm:pt modelId="{28BB67D1-28D2-43E5-8AAA-6195AE08C11A}" type="pres">
      <dgm:prSet presAssocID="{6750AC01-D39D-4F3A-9DC8-2A211EE986A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5F6766B-F447-4A34-9538-819698C00EE6}" type="pres">
      <dgm:prSet presAssocID="{CA077D98-8478-47EA-B6A9-99ACE60C64D4}" presName="spacer" presStyleCnt="0"/>
      <dgm:spPr/>
    </dgm:pt>
    <dgm:pt modelId="{73F8D496-627D-42A0-90AE-31527C6AFB06}" type="pres">
      <dgm:prSet presAssocID="{AD0BA944-9A45-43DF-8F5D-79BC9B3B734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6E2249-8491-40ED-913B-C2A25E069F4E}" type="pres">
      <dgm:prSet presAssocID="{16B6C289-7F5D-4E1B-B7F3-D967BBA19DDC}" presName="spacer" presStyleCnt="0"/>
      <dgm:spPr/>
    </dgm:pt>
    <dgm:pt modelId="{226D5C74-88A0-4389-A4AB-E115519CF180}" type="pres">
      <dgm:prSet presAssocID="{5605D28D-2CE6-4513-8566-952984E21E1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C3EC0F-0483-4B17-90F0-386961DB8BC5}" type="pres">
      <dgm:prSet presAssocID="{823D1971-2C4D-4EC5-A874-2F463DE37109}" presName="spacer" presStyleCnt="0"/>
      <dgm:spPr/>
    </dgm:pt>
    <dgm:pt modelId="{5AAB0318-EA00-43A1-800A-5D72CECDB708}" type="pres">
      <dgm:prSet presAssocID="{04B5C737-7BC4-40B6-B6F6-F2F4C0984C2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5ADF903-4339-4559-95F5-EEEC590CFCA7}" type="presOf" srcId="{7E5AA53B-3EEE-4DE4-BB81-9044890C2946}" destId="{C1D08726-C0F1-4FEB-9653-CDB7D2F43BA7}" srcOrd="0" destOrd="0" presId="urn:microsoft.com/office/officeart/2005/8/layout/vList2"/>
    <dgm:cxn modelId="{25B2010B-C068-4011-A563-EFC76FDF8623}" srcId="{7E5AA53B-3EEE-4DE4-BB81-9044890C2946}" destId="{04B5C737-7BC4-40B6-B6F6-F2F4C0984C21}" srcOrd="3" destOrd="0" parTransId="{9B09215B-1BD9-4BFF-966C-2474CAC63212}" sibTransId="{926F168E-5A76-4099-93A1-0067AFFFAA16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82FFBC4D-5C15-4192-AF2E-9CC9599A9537}" type="presOf" srcId="{6750AC01-D39D-4F3A-9DC8-2A211EE986A2}" destId="{28BB67D1-28D2-43E5-8AAA-6195AE08C11A}" srcOrd="0" destOrd="0" presId="urn:microsoft.com/office/officeart/2005/8/layout/vList2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B5F6188A-BC03-450D-97A3-9CFE102982D2}" type="presOf" srcId="{04B5C737-7BC4-40B6-B6F6-F2F4C0984C21}" destId="{5AAB0318-EA00-43A1-800A-5D72CECDB708}" srcOrd="0" destOrd="0" presId="urn:microsoft.com/office/officeart/2005/8/layout/vList2"/>
    <dgm:cxn modelId="{37BE25B1-681C-4FCD-AFB0-CDD24F8E744F}" type="presOf" srcId="{AD0BA944-9A45-43DF-8F5D-79BC9B3B7345}" destId="{73F8D496-627D-42A0-90AE-31527C6AFB06}" srcOrd="0" destOrd="0" presId="urn:microsoft.com/office/officeart/2005/8/layout/vList2"/>
    <dgm:cxn modelId="{A2F2E3B7-A8CC-4572-824E-4239DFE76716}" type="presOf" srcId="{5605D28D-2CE6-4513-8566-952984E21E14}" destId="{226D5C74-88A0-4389-A4AB-E115519CF180}" srcOrd="0" destOrd="0" presId="urn:microsoft.com/office/officeart/2005/8/layout/vList2"/>
    <dgm:cxn modelId="{F2DAD6F3-0534-458B-B5B1-3CBA58550D5D}" srcId="{7E5AA53B-3EEE-4DE4-BB81-9044890C2946}" destId="{AD0BA944-9A45-43DF-8F5D-79BC9B3B7345}" srcOrd="1" destOrd="0" parTransId="{5421F6CC-8C46-41DB-8F45-1403EEF00A8D}" sibTransId="{16B6C289-7F5D-4E1B-B7F3-D967BBA19DDC}"/>
    <dgm:cxn modelId="{1C5E73D7-0680-48FF-9EF5-CC7289A4395D}" type="presParOf" srcId="{C1D08726-C0F1-4FEB-9653-CDB7D2F43BA7}" destId="{28BB67D1-28D2-43E5-8AAA-6195AE08C11A}" srcOrd="0" destOrd="0" presId="urn:microsoft.com/office/officeart/2005/8/layout/vList2"/>
    <dgm:cxn modelId="{347B16BB-0652-4643-92EF-F920FE61C817}" type="presParOf" srcId="{C1D08726-C0F1-4FEB-9653-CDB7D2F43BA7}" destId="{85F6766B-F447-4A34-9538-819698C00EE6}" srcOrd="1" destOrd="0" presId="urn:microsoft.com/office/officeart/2005/8/layout/vList2"/>
    <dgm:cxn modelId="{0FB6ABFB-87E4-4E9C-9EE3-2F3D4438BC1D}" type="presParOf" srcId="{C1D08726-C0F1-4FEB-9653-CDB7D2F43BA7}" destId="{73F8D496-627D-42A0-90AE-31527C6AFB06}" srcOrd="2" destOrd="0" presId="urn:microsoft.com/office/officeart/2005/8/layout/vList2"/>
    <dgm:cxn modelId="{D2041B87-58F7-4144-8606-B0645BBCE625}" type="presParOf" srcId="{C1D08726-C0F1-4FEB-9653-CDB7D2F43BA7}" destId="{7C6E2249-8491-40ED-913B-C2A25E069F4E}" srcOrd="3" destOrd="0" presId="urn:microsoft.com/office/officeart/2005/8/layout/vList2"/>
    <dgm:cxn modelId="{8FFC9396-4147-4FF0-87D9-03C7246EAA51}" type="presParOf" srcId="{C1D08726-C0F1-4FEB-9653-CDB7D2F43BA7}" destId="{226D5C74-88A0-4389-A4AB-E115519CF180}" srcOrd="4" destOrd="0" presId="urn:microsoft.com/office/officeart/2005/8/layout/vList2"/>
    <dgm:cxn modelId="{EF8F7958-1168-4A44-8197-30B965EAEE07}" type="presParOf" srcId="{C1D08726-C0F1-4FEB-9653-CDB7D2F43BA7}" destId="{D5C3EC0F-0483-4B17-90F0-386961DB8BC5}" srcOrd="5" destOrd="0" presId="urn:microsoft.com/office/officeart/2005/8/layout/vList2"/>
    <dgm:cxn modelId="{D6CDDECF-5948-44A3-AE55-3D147E055315}" type="presParOf" srcId="{C1D08726-C0F1-4FEB-9653-CDB7D2F43BA7}" destId="{5AAB0318-EA00-43A1-800A-5D72CECDB70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54A6A4-C384-46BF-89DC-CB03559A8F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142D0C-12A8-4439-A642-FD7DAEA876E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To Implement Reed Solomon error </a:t>
          </a:r>
          <a:r>
            <a:rPr lang="en-US" dirty="0">
              <a:latin typeface="Gill Sans MT" panose="020B0502020104020203"/>
            </a:rPr>
            <a:t>correcting codes</a:t>
          </a:r>
          <a:r>
            <a:rPr lang="en-US" dirty="0"/>
            <a:t> by designing an efficient encoder and decoder</a:t>
          </a:r>
          <a:r>
            <a:rPr lang="en-US" dirty="0">
              <a:latin typeface="Gill Sans MT" panose="020B0502020104020203"/>
            </a:rPr>
            <a:t> </a:t>
          </a:r>
          <a:r>
            <a:rPr lang="en-US" b="0" i="0" u="none" strike="noStrike" cap="none" baseline="0" noProof="0" dirty="0">
              <a:latin typeface="Gill Sans MT" panose="020B0502020104020203"/>
            </a:rPr>
            <a:t>for Reed Solomon Codes. </a:t>
          </a:r>
          <a:endParaRPr lang="en-US" dirty="0"/>
        </a:p>
      </dgm:t>
    </dgm:pt>
    <dgm:pt modelId="{EE60A943-061B-4DB7-9297-8B9B20308EA8}" type="parTrans" cxnId="{09E110B7-21D1-4725-9A1E-15F94E48F456}">
      <dgm:prSet/>
      <dgm:spPr/>
      <dgm:t>
        <a:bodyPr/>
        <a:lstStyle/>
        <a:p>
          <a:endParaRPr lang="en-US"/>
        </a:p>
      </dgm:t>
    </dgm:pt>
    <dgm:pt modelId="{CB92FB36-F1B4-40FE-9A89-4B8DD2709410}" type="sibTrans" cxnId="{09E110B7-21D1-4725-9A1E-15F94E48F456}">
      <dgm:prSet/>
      <dgm:spPr/>
      <dgm:t>
        <a:bodyPr/>
        <a:lstStyle/>
        <a:p>
          <a:endParaRPr lang="en-US"/>
        </a:p>
      </dgm:t>
    </dgm:pt>
    <dgm:pt modelId="{AE559E58-4ED1-4A03-B884-61F1FD15225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can be done by programming using Python.</a:t>
          </a:r>
        </a:p>
      </dgm:t>
    </dgm:pt>
    <dgm:pt modelId="{6433594E-A945-411E-B9A9-3CB80361ADE8}" type="parTrans" cxnId="{920D0954-9D10-4DDE-A531-74CD4C54FE6D}">
      <dgm:prSet/>
      <dgm:spPr/>
    </dgm:pt>
    <dgm:pt modelId="{89520A39-F0BA-4883-81C5-53D4F155B39A}" type="sibTrans" cxnId="{920D0954-9D10-4DDE-A531-74CD4C54FE6D}">
      <dgm:prSet/>
      <dgm:spPr/>
      <dgm:t>
        <a:bodyPr/>
        <a:lstStyle/>
        <a:p>
          <a:endParaRPr lang="en-US"/>
        </a:p>
      </dgm:t>
    </dgm:pt>
    <dgm:pt modelId="{03DAC43C-74FF-42B3-9848-ADB308BF8DAD}" type="pres">
      <dgm:prSet presAssocID="{5454A6A4-C384-46BF-89DC-CB03559A8FC9}" presName="root" presStyleCnt="0">
        <dgm:presLayoutVars>
          <dgm:dir/>
          <dgm:resizeHandles val="exact"/>
        </dgm:presLayoutVars>
      </dgm:prSet>
      <dgm:spPr/>
    </dgm:pt>
    <dgm:pt modelId="{BD5C9A3C-DE1F-4159-9AD9-0F793B94C051}" type="pres">
      <dgm:prSet presAssocID="{92142D0C-12A8-4439-A642-FD7DAEA876E3}" presName="compNode" presStyleCnt="0"/>
      <dgm:spPr/>
    </dgm:pt>
    <dgm:pt modelId="{DE6AE8AE-1C20-4CDB-91FB-4325F8531F7E}" type="pres">
      <dgm:prSet presAssocID="{92142D0C-12A8-4439-A642-FD7DAEA876E3}" presName="bgRect" presStyleLbl="bgShp" presStyleIdx="0" presStyleCnt="2"/>
      <dgm:spPr/>
    </dgm:pt>
    <dgm:pt modelId="{EE48A01C-D94F-445A-8DF2-CA73B5366DF0}" type="pres">
      <dgm:prSet presAssocID="{92142D0C-12A8-4439-A642-FD7DAEA876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B9A749-3772-4EAD-954A-29309A8E514E}" type="pres">
      <dgm:prSet presAssocID="{92142D0C-12A8-4439-A642-FD7DAEA876E3}" presName="spaceRect" presStyleCnt="0"/>
      <dgm:spPr/>
    </dgm:pt>
    <dgm:pt modelId="{CD79AB98-784D-4426-87BF-A74123E48AA7}" type="pres">
      <dgm:prSet presAssocID="{92142D0C-12A8-4439-A642-FD7DAEA876E3}" presName="parTx" presStyleLbl="revTx" presStyleIdx="0" presStyleCnt="2">
        <dgm:presLayoutVars>
          <dgm:chMax val="0"/>
          <dgm:chPref val="0"/>
        </dgm:presLayoutVars>
      </dgm:prSet>
      <dgm:spPr/>
    </dgm:pt>
    <dgm:pt modelId="{72ADC581-86C0-4A45-8281-715936D97C95}" type="pres">
      <dgm:prSet presAssocID="{CB92FB36-F1B4-40FE-9A89-4B8DD2709410}" presName="sibTrans" presStyleCnt="0"/>
      <dgm:spPr/>
    </dgm:pt>
    <dgm:pt modelId="{50E7BBA5-178B-4920-A0A5-6355351EA051}" type="pres">
      <dgm:prSet presAssocID="{AE559E58-4ED1-4A03-B884-61F1FD152254}" presName="compNode" presStyleCnt="0"/>
      <dgm:spPr/>
    </dgm:pt>
    <dgm:pt modelId="{69969C24-486D-4DB9-9040-F0638F3663C3}" type="pres">
      <dgm:prSet presAssocID="{AE559E58-4ED1-4A03-B884-61F1FD152254}" presName="bgRect" presStyleLbl="bgShp" presStyleIdx="1" presStyleCnt="2"/>
      <dgm:spPr/>
    </dgm:pt>
    <dgm:pt modelId="{40E3E3CA-8DCA-4CA9-AE05-CE70D8EBFAA3}" type="pres">
      <dgm:prSet presAssocID="{AE559E58-4ED1-4A03-B884-61F1FD15225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8B99C64-8158-4574-AAB4-C95FFC8B3989}" type="pres">
      <dgm:prSet presAssocID="{AE559E58-4ED1-4A03-B884-61F1FD152254}" presName="spaceRect" presStyleCnt="0"/>
      <dgm:spPr/>
    </dgm:pt>
    <dgm:pt modelId="{927F85F2-7698-47DA-8052-30591C323A9A}" type="pres">
      <dgm:prSet presAssocID="{AE559E58-4ED1-4A03-B884-61F1FD15225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20D0954-9D10-4DDE-A531-74CD4C54FE6D}" srcId="{5454A6A4-C384-46BF-89DC-CB03559A8FC9}" destId="{AE559E58-4ED1-4A03-B884-61F1FD152254}" srcOrd="1" destOrd="0" parTransId="{6433594E-A945-411E-B9A9-3CB80361ADE8}" sibTransId="{89520A39-F0BA-4883-81C5-53D4F155B39A}"/>
    <dgm:cxn modelId="{3AFA7791-4A0B-4968-A3FD-9597C6309F8E}" type="presOf" srcId="{5454A6A4-C384-46BF-89DC-CB03559A8FC9}" destId="{03DAC43C-74FF-42B3-9848-ADB308BF8DAD}" srcOrd="0" destOrd="0" presId="urn:microsoft.com/office/officeart/2018/2/layout/IconVerticalSolidList"/>
    <dgm:cxn modelId="{09E110B7-21D1-4725-9A1E-15F94E48F456}" srcId="{5454A6A4-C384-46BF-89DC-CB03559A8FC9}" destId="{92142D0C-12A8-4439-A642-FD7DAEA876E3}" srcOrd="0" destOrd="0" parTransId="{EE60A943-061B-4DB7-9297-8B9B20308EA8}" sibTransId="{CB92FB36-F1B4-40FE-9A89-4B8DD2709410}"/>
    <dgm:cxn modelId="{461C1AC9-558E-41B4-936C-621A7AB905B6}" type="presOf" srcId="{92142D0C-12A8-4439-A642-FD7DAEA876E3}" destId="{CD79AB98-784D-4426-87BF-A74123E48AA7}" srcOrd="0" destOrd="0" presId="urn:microsoft.com/office/officeart/2018/2/layout/IconVerticalSolidList"/>
    <dgm:cxn modelId="{6D83A4CB-871C-4E93-8AB2-1535EDA5281B}" type="presOf" srcId="{AE559E58-4ED1-4A03-B884-61F1FD152254}" destId="{927F85F2-7698-47DA-8052-30591C323A9A}" srcOrd="0" destOrd="0" presId="urn:microsoft.com/office/officeart/2018/2/layout/IconVerticalSolidList"/>
    <dgm:cxn modelId="{76DA7DDD-619C-49E9-90DD-48AF05F3F89D}" type="presParOf" srcId="{03DAC43C-74FF-42B3-9848-ADB308BF8DAD}" destId="{BD5C9A3C-DE1F-4159-9AD9-0F793B94C051}" srcOrd="0" destOrd="0" presId="urn:microsoft.com/office/officeart/2018/2/layout/IconVerticalSolidList"/>
    <dgm:cxn modelId="{D6B67FC7-EC58-431D-800B-FEAD23E4948F}" type="presParOf" srcId="{BD5C9A3C-DE1F-4159-9AD9-0F793B94C051}" destId="{DE6AE8AE-1C20-4CDB-91FB-4325F8531F7E}" srcOrd="0" destOrd="0" presId="urn:microsoft.com/office/officeart/2018/2/layout/IconVerticalSolidList"/>
    <dgm:cxn modelId="{ED053B42-C184-4CBE-AB72-27E7C7EACC9D}" type="presParOf" srcId="{BD5C9A3C-DE1F-4159-9AD9-0F793B94C051}" destId="{EE48A01C-D94F-445A-8DF2-CA73B5366DF0}" srcOrd="1" destOrd="0" presId="urn:microsoft.com/office/officeart/2018/2/layout/IconVerticalSolidList"/>
    <dgm:cxn modelId="{C547E993-AE05-4045-BC0C-06817491FB1D}" type="presParOf" srcId="{BD5C9A3C-DE1F-4159-9AD9-0F793B94C051}" destId="{CDB9A749-3772-4EAD-954A-29309A8E514E}" srcOrd="2" destOrd="0" presId="urn:microsoft.com/office/officeart/2018/2/layout/IconVerticalSolidList"/>
    <dgm:cxn modelId="{6C193CC5-8E92-44C8-BEFB-CFA4F2EC629D}" type="presParOf" srcId="{BD5C9A3C-DE1F-4159-9AD9-0F793B94C051}" destId="{CD79AB98-784D-4426-87BF-A74123E48AA7}" srcOrd="3" destOrd="0" presId="urn:microsoft.com/office/officeart/2018/2/layout/IconVerticalSolidList"/>
    <dgm:cxn modelId="{FE76DA14-91F7-49C6-945B-B7718B29A433}" type="presParOf" srcId="{03DAC43C-74FF-42B3-9848-ADB308BF8DAD}" destId="{72ADC581-86C0-4A45-8281-715936D97C95}" srcOrd="1" destOrd="0" presId="urn:microsoft.com/office/officeart/2018/2/layout/IconVerticalSolidList"/>
    <dgm:cxn modelId="{5174B89E-5B8E-4BA4-B20E-48346C32FB1F}" type="presParOf" srcId="{03DAC43C-74FF-42B3-9848-ADB308BF8DAD}" destId="{50E7BBA5-178B-4920-A0A5-6355351EA051}" srcOrd="2" destOrd="0" presId="urn:microsoft.com/office/officeart/2018/2/layout/IconVerticalSolidList"/>
    <dgm:cxn modelId="{34C53E01-2CF6-460C-9764-6272B2694299}" type="presParOf" srcId="{50E7BBA5-178B-4920-A0A5-6355351EA051}" destId="{69969C24-486D-4DB9-9040-F0638F3663C3}" srcOrd="0" destOrd="0" presId="urn:microsoft.com/office/officeart/2018/2/layout/IconVerticalSolidList"/>
    <dgm:cxn modelId="{8C58389C-CC92-4554-8256-C0B0DF34AB26}" type="presParOf" srcId="{50E7BBA5-178B-4920-A0A5-6355351EA051}" destId="{40E3E3CA-8DCA-4CA9-AE05-CE70D8EBFAA3}" srcOrd="1" destOrd="0" presId="urn:microsoft.com/office/officeart/2018/2/layout/IconVerticalSolidList"/>
    <dgm:cxn modelId="{91C65353-868C-4B8F-997A-3EC233C97123}" type="presParOf" srcId="{50E7BBA5-178B-4920-A0A5-6355351EA051}" destId="{C8B99C64-8158-4574-AAB4-C95FFC8B3989}" srcOrd="2" destOrd="0" presId="urn:microsoft.com/office/officeart/2018/2/layout/IconVerticalSolidList"/>
    <dgm:cxn modelId="{B5C6090E-A87C-4DB5-8E38-5994601FFF80}" type="presParOf" srcId="{50E7BBA5-178B-4920-A0A5-6355351EA051}" destId="{927F85F2-7698-47DA-8052-30591C323A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BC330A-4632-468F-8E33-9E9224A1D97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B42B122-6AEF-4A45-9C44-3443E3BD8BA9}">
      <dgm:prSet phldrT="[Text]" phldr="0"/>
      <dgm:spPr/>
      <dgm:t>
        <a:bodyPr/>
        <a:lstStyle/>
        <a:p>
          <a:r>
            <a:rPr lang="en-US" dirty="0">
              <a:latin typeface="Gill Sans MT" panose="020B0502020104020203"/>
            </a:rPr>
            <a:t>Transmitter</a:t>
          </a:r>
          <a:endParaRPr lang="en-US" dirty="0"/>
        </a:p>
      </dgm:t>
    </dgm:pt>
    <dgm:pt modelId="{DD05FB4F-7ABE-4631-A91B-5A1CEE64C96A}" type="parTrans" cxnId="{0F51CFA8-F4CD-4EFB-B8BA-1B73BCF43BDB}">
      <dgm:prSet/>
      <dgm:spPr/>
    </dgm:pt>
    <dgm:pt modelId="{CBF8D75D-7A61-4A64-8419-81D9609C04B7}" type="sibTrans" cxnId="{0F51CFA8-F4CD-4EFB-B8BA-1B73BCF43BDB}">
      <dgm:prSet/>
      <dgm:spPr/>
      <dgm:t>
        <a:bodyPr/>
        <a:lstStyle/>
        <a:p>
          <a:endParaRPr lang="en-US"/>
        </a:p>
      </dgm:t>
    </dgm:pt>
    <dgm:pt modelId="{9B705D84-6A0B-4C53-963F-78967E4ABBA8}">
      <dgm:prSet phldrT="[Text]"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Communication Channel</a:t>
          </a:r>
          <a:endParaRPr lang="en-US" dirty="0"/>
        </a:p>
      </dgm:t>
    </dgm:pt>
    <dgm:pt modelId="{07043B4F-26FC-47C8-8372-F84CEC9BABD3}" type="parTrans" cxnId="{113F18E5-3EB4-4041-B265-105651089D70}">
      <dgm:prSet/>
      <dgm:spPr/>
    </dgm:pt>
    <dgm:pt modelId="{96A49496-9B0A-4692-9067-A24B0AC7AB39}" type="sibTrans" cxnId="{113F18E5-3EB4-4041-B265-105651089D70}">
      <dgm:prSet/>
      <dgm:spPr/>
      <dgm:t>
        <a:bodyPr/>
        <a:lstStyle/>
        <a:p>
          <a:endParaRPr lang="en-US"/>
        </a:p>
      </dgm:t>
    </dgm:pt>
    <dgm:pt modelId="{39B460C0-7B93-46A0-BF10-F5880065DD70}">
      <dgm:prSet phldrT="[Text]" phldr="0"/>
      <dgm:spPr/>
      <dgm:t>
        <a:bodyPr/>
        <a:lstStyle/>
        <a:p>
          <a:r>
            <a:rPr lang="en-US" dirty="0" err="1">
              <a:latin typeface="Gill Sans MT" panose="020B0502020104020203"/>
            </a:rPr>
            <a:t>Reciever</a:t>
          </a:r>
          <a:endParaRPr lang="en-US" dirty="0" err="1"/>
        </a:p>
      </dgm:t>
    </dgm:pt>
    <dgm:pt modelId="{63C5AA71-B3D7-4A72-BEE1-34ACDCAE69C5}" type="parTrans" cxnId="{F654B3B2-0EFA-46AC-944F-A17A432FAE9B}">
      <dgm:prSet/>
      <dgm:spPr/>
    </dgm:pt>
    <dgm:pt modelId="{91D71609-26A6-40A3-9591-5B8B045B61E0}" type="sibTrans" cxnId="{F654B3B2-0EFA-46AC-944F-A17A432FAE9B}">
      <dgm:prSet/>
      <dgm:spPr/>
    </dgm:pt>
    <dgm:pt modelId="{8BB88E1B-E8EB-4CA4-A891-24683A3A206F}" type="pres">
      <dgm:prSet presAssocID="{1ABC330A-4632-468F-8E33-9E9224A1D97F}" presName="Name0" presStyleCnt="0">
        <dgm:presLayoutVars>
          <dgm:dir/>
          <dgm:resizeHandles val="exact"/>
        </dgm:presLayoutVars>
      </dgm:prSet>
      <dgm:spPr/>
    </dgm:pt>
    <dgm:pt modelId="{34E8F922-BB95-4E63-BB9B-C577712F7A72}" type="pres">
      <dgm:prSet presAssocID="{7B42B122-6AEF-4A45-9C44-3443E3BD8BA9}" presName="node" presStyleLbl="node1" presStyleIdx="0" presStyleCnt="3">
        <dgm:presLayoutVars>
          <dgm:bulletEnabled val="1"/>
        </dgm:presLayoutVars>
      </dgm:prSet>
      <dgm:spPr/>
    </dgm:pt>
    <dgm:pt modelId="{C0052399-F181-4F27-986B-2448526D0DF1}" type="pres">
      <dgm:prSet presAssocID="{CBF8D75D-7A61-4A64-8419-81D9609C04B7}" presName="sibTrans" presStyleLbl="sibTrans2D1" presStyleIdx="0" presStyleCnt="2"/>
      <dgm:spPr/>
    </dgm:pt>
    <dgm:pt modelId="{3B2B8E99-1818-4360-9E97-634A57978B54}" type="pres">
      <dgm:prSet presAssocID="{CBF8D75D-7A61-4A64-8419-81D9609C04B7}" presName="connectorText" presStyleLbl="sibTrans2D1" presStyleIdx="0" presStyleCnt="2"/>
      <dgm:spPr/>
    </dgm:pt>
    <dgm:pt modelId="{659DF0A0-9129-4867-9FED-3EBE65B808B9}" type="pres">
      <dgm:prSet presAssocID="{9B705D84-6A0B-4C53-963F-78967E4ABBA8}" presName="node" presStyleLbl="node1" presStyleIdx="1" presStyleCnt="3">
        <dgm:presLayoutVars>
          <dgm:bulletEnabled val="1"/>
        </dgm:presLayoutVars>
      </dgm:prSet>
      <dgm:spPr/>
    </dgm:pt>
    <dgm:pt modelId="{A63F4987-AB73-47F4-B38D-042D5B55FF61}" type="pres">
      <dgm:prSet presAssocID="{96A49496-9B0A-4692-9067-A24B0AC7AB39}" presName="sibTrans" presStyleLbl="sibTrans2D1" presStyleIdx="1" presStyleCnt="2"/>
      <dgm:spPr/>
    </dgm:pt>
    <dgm:pt modelId="{127B5DC8-4B88-4B5A-8DE4-0453035616E6}" type="pres">
      <dgm:prSet presAssocID="{96A49496-9B0A-4692-9067-A24B0AC7AB39}" presName="connectorText" presStyleLbl="sibTrans2D1" presStyleIdx="1" presStyleCnt="2"/>
      <dgm:spPr/>
    </dgm:pt>
    <dgm:pt modelId="{07D4B428-B7C8-435F-ADF2-B0E859424587}" type="pres">
      <dgm:prSet presAssocID="{39B460C0-7B93-46A0-BF10-F5880065DD70}" presName="node" presStyleLbl="node1" presStyleIdx="2" presStyleCnt="3">
        <dgm:presLayoutVars>
          <dgm:bulletEnabled val="1"/>
        </dgm:presLayoutVars>
      </dgm:prSet>
      <dgm:spPr/>
    </dgm:pt>
  </dgm:ptLst>
  <dgm:cxnLst>
    <dgm:cxn modelId="{9F67F617-1F54-45DE-AED2-C1C4F05040E7}" type="presOf" srcId="{39B460C0-7B93-46A0-BF10-F5880065DD70}" destId="{07D4B428-B7C8-435F-ADF2-B0E859424587}" srcOrd="0" destOrd="0" presId="urn:microsoft.com/office/officeart/2005/8/layout/process1"/>
    <dgm:cxn modelId="{45993A29-7E5F-4EA2-B401-5D6B7DEC7DF4}" type="presOf" srcId="{96A49496-9B0A-4692-9067-A24B0AC7AB39}" destId="{A63F4987-AB73-47F4-B38D-042D5B55FF61}" srcOrd="0" destOrd="0" presId="urn:microsoft.com/office/officeart/2005/8/layout/process1"/>
    <dgm:cxn modelId="{BD18465D-CCC0-4C30-AEBB-94F00658C453}" type="presOf" srcId="{1ABC330A-4632-468F-8E33-9E9224A1D97F}" destId="{8BB88E1B-E8EB-4CA4-A891-24683A3A206F}" srcOrd="0" destOrd="0" presId="urn:microsoft.com/office/officeart/2005/8/layout/process1"/>
    <dgm:cxn modelId="{78738A5D-B161-4D56-80E8-C817B9C854F0}" type="presOf" srcId="{CBF8D75D-7A61-4A64-8419-81D9609C04B7}" destId="{3B2B8E99-1818-4360-9E97-634A57978B54}" srcOrd="1" destOrd="0" presId="urn:microsoft.com/office/officeart/2005/8/layout/process1"/>
    <dgm:cxn modelId="{38903E41-E023-48B9-945B-28E8F08C617E}" type="presOf" srcId="{7B42B122-6AEF-4A45-9C44-3443E3BD8BA9}" destId="{34E8F922-BB95-4E63-BB9B-C577712F7A72}" srcOrd="0" destOrd="0" presId="urn:microsoft.com/office/officeart/2005/8/layout/process1"/>
    <dgm:cxn modelId="{6F9A5547-AC20-4257-9783-97F39422C605}" type="presOf" srcId="{96A49496-9B0A-4692-9067-A24B0AC7AB39}" destId="{127B5DC8-4B88-4B5A-8DE4-0453035616E6}" srcOrd="1" destOrd="0" presId="urn:microsoft.com/office/officeart/2005/8/layout/process1"/>
    <dgm:cxn modelId="{35ED1055-2F68-4C9D-B66E-F8B2B8F35FEF}" type="presOf" srcId="{9B705D84-6A0B-4C53-963F-78967E4ABBA8}" destId="{659DF0A0-9129-4867-9FED-3EBE65B808B9}" srcOrd="0" destOrd="0" presId="urn:microsoft.com/office/officeart/2005/8/layout/process1"/>
    <dgm:cxn modelId="{0F51CFA8-F4CD-4EFB-B8BA-1B73BCF43BDB}" srcId="{1ABC330A-4632-468F-8E33-9E9224A1D97F}" destId="{7B42B122-6AEF-4A45-9C44-3443E3BD8BA9}" srcOrd="0" destOrd="0" parTransId="{DD05FB4F-7ABE-4631-A91B-5A1CEE64C96A}" sibTransId="{CBF8D75D-7A61-4A64-8419-81D9609C04B7}"/>
    <dgm:cxn modelId="{F654B3B2-0EFA-46AC-944F-A17A432FAE9B}" srcId="{1ABC330A-4632-468F-8E33-9E9224A1D97F}" destId="{39B460C0-7B93-46A0-BF10-F5880065DD70}" srcOrd="2" destOrd="0" parTransId="{63C5AA71-B3D7-4A72-BEE1-34ACDCAE69C5}" sibTransId="{91D71609-26A6-40A3-9591-5B8B045B61E0}"/>
    <dgm:cxn modelId="{35B5B0B5-C130-4980-A2AC-0BE183B2F5FC}" type="presOf" srcId="{CBF8D75D-7A61-4A64-8419-81D9609C04B7}" destId="{C0052399-F181-4F27-986B-2448526D0DF1}" srcOrd="0" destOrd="0" presId="urn:microsoft.com/office/officeart/2005/8/layout/process1"/>
    <dgm:cxn modelId="{113F18E5-3EB4-4041-B265-105651089D70}" srcId="{1ABC330A-4632-468F-8E33-9E9224A1D97F}" destId="{9B705D84-6A0B-4C53-963F-78967E4ABBA8}" srcOrd="1" destOrd="0" parTransId="{07043B4F-26FC-47C8-8372-F84CEC9BABD3}" sibTransId="{96A49496-9B0A-4692-9067-A24B0AC7AB39}"/>
    <dgm:cxn modelId="{92BD5075-962D-4C2A-8479-1E44D6442452}" type="presParOf" srcId="{8BB88E1B-E8EB-4CA4-A891-24683A3A206F}" destId="{34E8F922-BB95-4E63-BB9B-C577712F7A72}" srcOrd="0" destOrd="0" presId="urn:microsoft.com/office/officeart/2005/8/layout/process1"/>
    <dgm:cxn modelId="{11C2FDCD-9425-4C6B-986C-D3F3E7E0E86D}" type="presParOf" srcId="{8BB88E1B-E8EB-4CA4-A891-24683A3A206F}" destId="{C0052399-F181-4F27-986B-2448526D0DF1}" srcOrd="1" destOrd="0" presId="urn:microsoft.com/office/officeart/2005/8/layout/process1"/>
    <dgm:cxn modelId="{55066E30-3FB2-4E91-BA25-7A743A918464}" type="presParOf" srcId="{C0052399-F181-4F27-986B-2448526D0DF1}" destId="{3B2B8E99-1818-4360-9E97-634A57978B54}" srcOrd="0" destOrd="0" presId="urn:microsoft.com/office/officeart/2005/8/layout/process1"/>
    <dgm:cxn modelId="{142CE693-5791-4663-B3C3-898B6AB69C8E}" type="presParOf" srcId="{8BB88E1B-E8EB-4CA4-A891-24683A3A206F}" destId="{659DF0A0-9129-4867-9FED-3EBE65B808B9}" srcOrd="2" destOrd="0" presId="urn:microsoft.com/office/officeart/2005/8/layout/process1"/>
    <dgm:cxn modelId="{C7469D54-9968-435A-8A6A-2FFC2DA3673A}" type="presParOf" srcId="{8BB88E1B-E8EB-4CA4-A891-24683A3A206F}" destId="{A63F4987-AB73-47F4-B38D-042D5B55FF61}" srcOrd="3" destOrd="0" presId="urn:microsoft.com/office/officeart/2005/8/layout/process1"/>
    <dgm:cxn modelId="{37154ADF-3B48-43F6-BC55-B9687AE9913A}" type="presParOf" srcId="{A63F4987-AB73-47F4-B38D-042D5B55FF61}" destId="{127B5DC8-4B88-4B5A-8DE4-0453035616E6}" srcOrd="0" destOrd="0" presId="urn:microsoft.com/office/officeart/2005/8/layout/process1"/>
    <dgm:cxn modelId="{2B838877-3DF2-4225-8AE9-748890717500}" type="presParOf" srcId="{8BB88E1B-E8EB-4CA4-A891-24683A3A206F}" destId="{07D4B428-B7C8-435F-ADF2-B0E85942458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854DF4-BFE5-4B45-A233-59C444A3EE0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F48CD5-BFC2-42A6-9939-F671CB546AE2}">
      <dgm:prSet phldrT="[Text]" phldr="0"/>
      <dgm:spPr/>
      <dgm:t>
        <a:bodyPr/>
        <a:lstStyle/>
        <a:p>
          <a:r>
            <a:rPr lang="en-US" dirty="0">
              <a:latin typeface="Gill Sans MT" panose="020B0502020104020203"/>
            </a:rPr>
            <a:t>Data</a:t>
          </a:r>
          <a:endParaRPr lang="en-US" dirty="0"/>
        </a:p>
      </dgm:t>
    </dgm:pt>
    <dgm:pt modelId="{2001549C-213E-45E1-9E9E-6D0E53E5BB0A}" type="parTrans" cxnId="{4A8343CA-66CE-46B3-A8BE-D54396413A1D}">
      <dgm:prSet/>
      <dgm:spPr/>
      <dgm:t>
        <a:bodyPr/>
        <a:lstStyle/>
        <a:p>
          <a:endParaRPr lang="en-US"/>
        </a:p>
      </dgm:t>
    </dgm:pt>
    <dgm:pt modelId="{9FA90F5D-ED0E-430C-91F6-95C89F1C6B9C}" type="sibTrans" cxnId="{4A8343CA-66CE-46B3-A8BE-D54396413A1D}">
      <dgm:prSet/>
      <dgm:spPr/>
      <dgm:t>
        <a:bodyPr/>
        <a:lstStyle/>
        <a:p>
          <a:endParaRPr lang="en-US"/>
        </a:p>
      </dgm:t>
    </dgm:pt>
    <dgm:pt modelId="{30C2C0B2-511C-4E82-9995-48127E4410AF}">
      <dgm:prSet phldrT="[Text]"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Error Detection</a:t>
          </a:r>
          <a:endParaRPr lang="en-US" dirty="0"/>
        </a:p>
      </dgm:t>
    </dgm:pt>
    <dgm:pt modelId="{FF527D5A-B38E-4111-9374-B85A607A80B3}" type="parTrans" cxnId="{AE3F5982-8CB6-4363-99B2-8BA1114A5694}">
      <dgm:prSet/>
      <dgm:spPr/>
      <dgm:t>
        <a:bodyPr/>
        <a:lstStyle/>
        <a:p>
          <a:endParaRPr lang="en-US"/>
        </a:p>
      </dgm:t>
    </dgm:pt>
    <dgm:pt modelId="{7F6C6A93-FA31-4AD3-9E22-27232A4D22DD}" type="sibTrans" cxnId="{AE3F5982-8CB6-4363-99B2-8BA1114A5694}">
      <dgm:prSet/>
      <dgm:spPr/>
      <dgm:t>
        <a:bodyPr/>
        <a:lstStyle/>
        <a:p>
          <a:endParaRPr lang="en-US"/>
        </a:p>
      </dgm:t>
    </dgm:pt>
    <dgm:pt modelId="{94DC4B40-0CE5-4DCE-83D2-4B5B3A92CCF3}">
      <dgm:prSet phldrT="[Text]"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Error Correction</a:t>
          </a:r>
          <a:endParaRPr lang="en-US" dirty="0"/>
        </a:p>
      </dgm:t>
    </dgm:pt>
    <dgm:pt modelId="{67AE8218-2629-4CE3-9E14-1A1F300214B1}" type="parTrans" cxnId="{7D793500-6185-4389-9EDC-9ED60C38AA05}">
      <dgm:prSet/>
      <dgm:spPr/>
      <dgm:t>
        <a:bodyPr/>
        <a:lstStyle/>
        <a:p>
          <a:endParaRPr lang="en-US"/>
        </a:p>
      </dgm:t>
    </dgm:pt>
    <dgm:pt modelId="{161838AE-4AD8-4609-9E66-5763B58189C7}" type="sibTrans" cxnId="{7D793500-6185-4389-9EDC-9ED60C38AA05}">
      <dgm:prSet/>
      <dgm:spPr/>
      <dgm:t>
        <a:bodyPr/>
        <a:lstStyle/>
        <a:p>
          <a:endParaRPr lang="en-US"/>
        </a:p>
      </dgm:t>
    </dgm:pt>
    <dgm:pt modelId="{F06ED73C-3C13-4F06-A0A1-6D1CF9A8A5AE}">
      <dgm:prSet phldrT="[Text]" phldr="0"/>
      <dgm:spPr/>
      <dgm:t>
        <a:bodyPr/>
        <a:lstStyle/>
        <a:p>
          <a:r>
            <a:rPr lang="en-US" dirty="0">
              <a:latin typeface="Gill Sans MT" panose="020B0502020104020203"/>
            </a:rPr>
            <a:t>Decoder</a:t>
          </a:r>
          <a:endParaRPr lang="en-US" dirty="0"/>
        </a:p>
      </dgm:t>
    </dgm:pt>
    <dgm:pt modelId="{C32CDF80-7F50-4687-93DC-7A1D0EA9A51B}" type="parTrans" cxnId="{BC31C8EF-984D-4B7F-8715-DF8AFED5C91F}">
      <dgm:prSet/>
      <dgm:spPr/>
      <dgm:t>
        <a:bodyPr/>
        <a:lstStyle/>
        <a:p>
          <a:endParaRPr lang="en-US"/>
        </a:p>
      </dgm:t>
    </dgm:pt>
    <dgm:pt modelId="{908A7CFA-E20A-4EFE-8662-9D3B0C79158C}" type="sibTrans" cxnId="{BC31C8EF-984D-4B7F-8715-DF8AFED5C91F}">
      <dgm:prSet/>
      <dgm:spPr/>
      <dgm:t>
        <a:bodyPr/>
        <a:lstStyle/>
        <a:p>
          <a:endParaRPr lang="en-US"/>
        </a:p>
      </dgm:t>
    </dgm:pt>
    <dgm:pt modelId="{51E5559E-49AE-410B-82D4-22E55E841BBD}">
      <dgm:prSet phldrT="[Text]" phldr="0"/>
      <dgm:spPr/>
      <dgm:t>
        <a:bodyPr/>
        <a:lstStyle/>
        <a:p>
          <a:r>
            <a:rPr lang="en-US" dirty="0">
              <a:latin typeface="Gill Sans MT" panose="020B0502020104020203"/>
            </a:rPr>
            <a:t>Message</a:t>
          </a:r>
          <a:endParaRPr lang="en-US" dirty="0"/>
        </a:p>
      </dgm:t>
    </dgm:pt>
    <dgm:pt modelId="{99EB214A-DDF8-47C7-9320-18E6F9401F34}" type="parTrans" cxnId="{D2DD17E8-C6E1-4CE7-BF3E-391A4BCF07EC}">
      <dgm:prSet/>
      <dgm:spPr/>
      <dgm:t>
        <a:bodyPr/>
        <a:lstStyle/>
        <a:p>
          <a:endParaRPr lang="en-US"/>
        </a:p>
      </dgm:t>
    </dgm:pt>
    <dgm:pt modelId="{0FECA89E-F44B-40B4-914E-806C143A9901}" type="sibTrans" cxnId="{D2DD17E8-C6E1-4CE7-BF3E-391A4BCF07EC}">
      <dgm:prSet/>
      <dgm:spPr/>
      <dgm:t>
        <a:bodyPr/>
        <a:lstStyle/>
        <a:p>
          <a:endParaRPr lang="en-US"/>
        </a:p>
      </dgm:t>
    </dgm:pt>
    <dgm:pt modelId="{D44C3253-1FB1-4791-A562-968DFB02F7F3}">
      <dgm:prSet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…</a:t>
          </a:r>
        </a:p>
      </dgm:t>
    </dgm:pt>
    <dgm:pt modelId="{48BFB4BB-78EE-423D-AB1D-E6C7B3CAE75E}" type="parTrans" cxnId="{82659813-164A-4E86-8234-00851025B015}">
      <dgm:prSet/>
      <dgm:spPr/>
    </dgm:pt>
    <dgm:pt modelId="{53474254-C294-4392-88F9-0C25C385B632}" type="sibTrans" cxnId="{82659813-164A-4E86-8234-00851025B015}">
      <dgm:prSet/>
      <dgm:spPr/>
      <dgm:t>
        <a:bodyPr/>
        <a:lstStyle/>
        <a:p>
          <a:endParaRPr lang="en-US"/>
        </a:p>
      </dgm:t>
    </dgm:pt>
    <dgm:pt modelId="{23BFA074-E452-4C22-8017-4CA448C1FD32}" type="pres">
      <dgm:prSet presAssocID="{3A854DF4-BFE5-4B45-A233-59C444A3EE0D}" presName="diagram" presStyleCnt="0">
        <dgm:presLayoutVars>
          <dgm:dir/>
          <dgm:resizeHandles val="exact"/>
        </dgm:presLayoutVars>
      </dgm:prSet>
      <dgm:spPr/>
    </dgm:pt>
    <dgm:pt modelId="{2A505156-3FED-4779-B89E-0ECA872D893A}" type="pres">
      <dgm:prSet presAssocID="{85F48CD5-BFC2-42A6-9939-F671CB546AE2}" presName="node" presStyleLbl="node1" presStyleIdx="0" presStyleCnt="6">
        <dgm:presLayoutVars>
          <dgm:bulletEnabled val="1"/>
        </dgm:presLayoutVars>
      </dgm:prSet>
      <dgm:spPr/>
    </dgm:pt>
    <dgm:pt modelId="{C107231D-2B58-465D-AEC3-0B6072EFA4C1}" type="pres">
      <dgm:prSet presAssocID="{9FA90F5D-ED0E-430C-91F6-95C89F1C6B9C}" presName="sibTrans" presStyleLbl="sibTrans2D1" presStyleIdx="0" presStyleCnt="5"/>
      <dgm:spPr/>
    </dgm:pt>
    <dgm:pt modelId="{5E4E2C11-8664-4F91-B47F-F6F8821568B6}" type="pres">
      <dgm:prSet presAssocID="{9FA90F5D-ED0E-430C-91F6-95C89F1C6B9C}" presName="connectorText" presStyleLbl="sibTrans2D1" presStyleIdx="0" presStyleCnt="5"/>
      <dgm:spPr/>
    </dgm:pt>
    <dgm:pt modelId="{C4AAC0C9-F42E-4B0E-82DF-33F5D8879FEA}" type="pres">
      <dgm:prSet presAssocID="{D44C3253-1FB1-4791-A562-968DFB02F7F3}" presName="node" presStyleLbl="node1" presStyleIdx="1" presStyleCnt="6">
        <dgm:presLayoutVars>
          <dgm:bulletEnabled val="1"/>
        </dgm:presLayoutVars>
      </dgm:prSet>
      <dgm:spPr/>
    </dgm:pt>
    <dgm:pt modelId="{8E6411E1-C95F-4805-8291-9DABF2DC1BA8}" type="pres">
      <dgm:prSet presAssocID="{53474254-C294-4392-88F9-0C25C385B632}" presName="sibTrans" presStyleLbl="sibTrans2D1" presStyleIdx="1" presStyleCnt="5"/>
      <dgm:spPr/>
    </dgm:pt>
    <dgm:pt modelId="{82DF0FB8-3D6F-4103-ACC2-45D9E054CF2E}" type="pres">
      <dgm:prSet presAssocID="{53474254-C294-4392-88F9-0C25C385B632}" presName="connectorText" presStyleLbl="sibTrans2D1" presStyleIdx="1" presStyleCnt="5"/>
      <dgm:spPr/>
    </dgm:pt>
    <dgm:pt modelId="{1B3EF810-F5E5-4EB4-BAC2-75A83B4FD1D1}" type="pres">
      <dgm:prSet presAssocID="{30C2C0B2-511C-4E82-9995-48127E4410AF}" presName="node" presStyleLbl="node1" presStyleIdx="2" presStyleCnt="6">
        <dgm:presLayoutVars>
          <dgm:bulletEnabled val="1"/>
        </dgm:presLayoutVars>
      </dgm:prSet>
      <dgm:spPr/>
    </dgm:pt>
    <dgm:pt modelId="{ABBFA3FC-5028-4514-A672-289AFA4D7207}" type="pres">
      <dgm:prSet presAssocID="{7F6C6A93-FA31-4AD3-9E22-27232A4D22DD}" presName="sibTrans" presStyleLbl="sibTrans2D1" presStyleIdx="2" presStyleCnt="5"/>
      <dgm:spPr/>
    </dgm:pt>
    <dgm:pt modelId="{321F5BE2-A539-41FB-A75A-F2ED2CAAB559}" type="pres">
      <dgm:prSet presAssocID="{7F6C6A93-FA31-4AD3-9E22-27232A4D22DD}" presName="connectorText" presStyleLbl="sibTrans2D1" presStyleIdx="2" presStyleCnt="5"/>
      <dgm:spPr/>
    </dgm:pt>
    <dgm:pt modelId="{B4C5E149-6D9E-464C-BA1C-C2F3FFF3B149}" type="pres">
      <dgm:prSet presAssocID="{94DC4B40-0CE5-4DCE-83D2-4B5B3A92CCF3}" presName="node" presStyleLbl="node1" presStyleIdx="3" presStyleCnt="6">
        <dgm:presLayoutVars>
          <dgm:bulletEnabled val="1"/>
        </dgm:presLayoutVars>
      </dgm:prSet>
      <dgm:spPr/>
    </dgm:pt>
    <dgm:pt modelId="{62FB4AED-4A90-44C3-BD4B-CFF984626164}" type="pres">
      <dgm:prSet presAssocID="{161838AE-4AD8-4609-9E66-5763B58189C7}" presName="sibTrans" presStyleLbl="sibTrans2D1" presStyleIdx="3" presStyleCnt="5"/>
      <dgm:spPr/>
    </dgm:pt>
    <dgm:pt modelId="{16A0FFFD-37DC-464D-8893-7BAEAA9CFDAE}" type="pres">
      <dgm:prSet presAssocID="{161838AE-4AD8-4609-9E66-5763B58189C7}" presName="connectorText" presStyleLbl="sibTrans2D1" presStyleIdx="3" presStyleCnt="5"/>
      <dgm:spPr/>
    </dgm:pt>
    <dgm:pt modelId="{08D31A49-6231-46E4-B8E4-C7C826640C05}" type="pres">
      <dgm:prSet presAssocID="{F06ED73C-3C13-4F06-A0A1-6D1CF9A8A5AE}" presName="node" presStyleLbl="node1" presStyleIdx="4" presStyleCnt="6">
        <dgm:presLayoutVars>
          <dgm:bulletEnabled val="1"/>
        </dgm:presLayoutVars>
      </dgm:prSet>
      <dgm:spPr/>
    </dgm:pt>
    <dgm:pt modelId="{94369BE4-C8C0-4DE9-AD36-9E57CDA8D494}" type="pres">
      <dgm:prSet presAssocID="{908A7CFA-E20A-4EFE-8662-9D3B0C79158C}" presName="sibTrans" presStyleLbl="sibTrans2D1" presStyleIdx="4" presStyleCnt="5"/>
      <dgm:spPr/>
    </dgm:pt>
    <dgm:pt modelId="{5B9573FC-2871-4DC2-A6F8-59658B12E14B}" type="pres">
      <dgm:prSet presAssocID="{908A7CFA-E20A-4EFE-8662-9D3B0C79158C}" presName="connectorText" presStyleLbl="sibTrans2D1" presStyleIdx="4" presStyleCnt="5"/>
      <dgm:spPr/>
    </dgm:pt>
    <dgm:pt modelId="{BC320D74-DCAF-48DC-A804-C68759C8838A}" type="pres">
      <dgm:prSet presAssocID="{51E5559E-49AE-410B-82D4-22E55E841BBD}" presName="node" presStyleLbl="node1" presStyleIdx="5" presStyleCnt="6">
        <dgm:presLayoutVars>
          <dgm:bulletEnabled val="1"/>
        </dgm:presLayoutVars>
      </dgm:prSet>
      <dgm:spPr/>
    </dgm:pt>
  </dgm:ptLst>
  <dgm:cxnLst>
    <dgm:cxn modelId="{7D793500-6185-4389-9EDC-9ED60C38AA05}" srcId="{3A854DF4-BFE5-4B45-A233-59C444A3EE0D}" destId="{94DC4B40-0CE5-4DCE-83D2-4B5B3A92CCF3}" srcOrd="3" destOrd="0" parTransId="{67AE8218-2629-4CE3-9E14-1A1F300214B1}" sibTransId="{161838AE-4AD8-4609-9E66-5763B58189C7}"/>
    <dgm:cxn modelId="{65D9E406-E06A-47DD-AF13-D2467805FC81}" type="presOf" srcId="{94DC4B40-0CE5-4DCE-83D2-4B5B3A92CCF3}" destId="{B4C5E149-6D9E-464C-BA1C-C2F3FFF3B149}" srcOrd="0" destOrd="0" presId="urn:microsoft.com/office/officeart/2005/8/layout/process5"/>
    <dgm:cxn modelId="{82659813-164A-4E86-8234-00851025B015}" srcId="{3A854DF4-BFE5-4B45-A233-59C444A3EE0D}" destId="{D44C3253-1FB1-4791-A562-968DFB02F7F3}" srcOrd="1" destOrd="0" parTransId="{48BFB4BB-78EE-423D-AB1D-E6C7B3CAE75E}" sibTransId="{53474254-C294-4392-88F9-0C25C385B632}"/>
    <dgm:cxn modelId="{39A25415-9652-4E30-B347-86A28A5EA08A}" type="presOf" srcId="{3A854DF4-BFE5-4B45-A233-59C444A3EE0D}" destId="{23BFA074-E452-4C22-8017-4CA448C1FD32}" srcOrd="0" destOrd="0" presId="urn:microsoft.com/office/officeart/2005/8/layout/process5"/>
    <dgm:cxn modelId="{F3943621-7637-42A8-B9BD-39CD5178E988}" type="presOf" srcId="{161838AE-4AD8-4609-9E66-5763B58189C7}" destId="{16A0FFFD-37DC-464D-8893-7BAEAA9CFDAE}" srcOrd="1" destOrd="0" presId="urn:microsoft.com/office/officeart/2005/8/layout/process5"/>
    <dgm:cxn modelId="{658E8531-2D1C-4995-9F11-EEC45C93AD5D}" type="presOf" srcId="{53474254-C294-4392-88F9-0C25C385B632}" destId="{8E6411E1-C95F-4805-8291-9DABF2DC1BA8}" srcOrd="0" destOrd="0" presId="urn:microsoft.com/office/officeart/2005/8/layout/process5"/>
    <dgm:cxn modelId="{2DA95D36-3375-4065-9B87-10A2C7ED5557}" type="presOf" srcId="{53474254-C294-4392-88F9-0C25C385B632}" destId="{82DF0FB8-3D6F-4103-ACC2-45D9E054CF2E}" srcOrd="1" destOrd="0" presId="urn:microsoft.com/office/officeart/2005/8/layout/process5"/>
    <dgm:cxn modelId="{C0A89961-7F2D-47D0-8834-1231A49A4881}" type="presOf" srcId="{30C2C0B2-511C-4E82-9995-48127E4410AF}" destId="{1B3EF810-F5E5-4EB4-BAC2-75A83B4FD1D1}" srcOrd="0" destOrd="0" presId="urn:microsoft.com/office/officeart/2005/8/layout/process5"/>
    <dgm:cxn modelId="{4FC4A84D-00C1-45AC-8C22-E5DE573A1670}" type="presOf" srcId="{D44C3253-1FB1-4791-A562-968DFB02F7F3}" destId="{C4AAC0C9-F42E-4B0E-82DF-33F5D8879FEA}" srcOrd="0" destOrd="0" presId="urn:microsoft.com/office/officeart/2005/8/layout/process5"/>
    <dgm:cxn modelId="{957C997A-E7D2-4CF5-950A-6308591C2B78}" type="presOf" srcId="{9FA90F5D-ED0E-430C-91F6-95C89F1C6B9C}" destId="{5E4E2C11-8664-4F91-B47F-F6F8821568B6}" srcOrd="1" destOrd="0" presId="urn:microsoft.com/office/officeart/2005/8/layout/process5"/>
    <dgm:cxn modelId="{CF85787B-BC6A-4B0F-AE37-548BB974D51A}" type="presOf" srcId="{51E5559E-49AE-410B-82D4-22E55E841BBD}" destId="{BC320D74-DCAF-48DC-A804-C68759C8838A}" srcOrd="0" destOrd="0" presId="urn:microsoft.com/office/officeart/2005/8/layout/process5"/>
    <dgm:cxn modelId="{AE3F5982-8CB6-4363-99B2-8BA1114A5694}" srcId="{3A854DF4-BFE5-4B45-A233-59C444A3EE0D}" destId="{30C2C0B2-511C-4E82-9995-48127E4410AF}" srcOrd="2" destOrd="0" parTransId="{FF527D5A-B38E-4111-9374-B85A607A80B3}" sibTransId="{7F6C6A93-FA31-4AD3-9E22-27232A4D22DD}"/>
    <dgm:cxn modelId="{48554393-3E17-43DD-948F-E42AD0955A40}" type="presOf" srcId="{7F6C6A93-FA31-4AD3-9E22-27232A4D22DD}" destId="{321F5BE2-A539-41FB-A75A-F2ED2CAAB559}" srcOrd="1" destOrd="0" presId="urn:microsoft.com/office/officeart/2005/8/layout/process5"/>
    <dgm:cxn modelId="{B1F7A0BC-4046-4FA4-A1F8-7B2FA60F6A57}" type="presOf" srcId="{F06ED73C-3C13-4F06-A0A1-6D1CF9A8A5AE}" destId="{08D31A49-6231-46E4-B8E4-C7C826640C05}" srcOrd="0" destOrd="0" presId="urn:microsoft.com/office/officeart/2005/8/layout/process5"/>
    <dgm:cxn modelId="{4A8343CA-66CE-46B3-A8BE-D54396413A1D}" srcId="{3A854DF4-BFE5-4B45-A233-59C444A3EE0D}" destId="{85F48CD5-BFC2-42A6-9939-F671CB546AE2}" srcOrd="0" destOrd="0" parTransId="{2001549C-213E-45E1-9E9E-6D0E53E5BB0A}" sibTransId="{9FA90F5D-ED0E-430C-91F6-95C89F1C6B9C}"/>
    <dgm:cxn modelId="{282D54CA-EA3D-49B6-8E91-1148E05ACC46}" type="presOf" srcId="{908A7CFA-E20A-4EFE-8662-9D3B0C79158C}" destId="{94369BE4-C8C0-4DE9-AD36-9E57CDA8D494}" srcOrd="0" destOrd="0" presId="urn:microsoft.com/office/officeart/2005/8/layout/process5"/>
    <dgm:cxn modelId="{6D4111CD-ABB6-4950-8142-7F61BA5F227F}" type="presOf" srcId="{85F48CD5-BFC2-42A6-9939-F671CB546AE2}" destId="{2A505156-3FED-4779-B89E-0ECA872D893A}" srcOrd="0" destOrd="0" presId="urn:microsoft.com/office/officeart/2005/8/layout/process5"/>
    <dgm:cxn modelId="{81CA5AD2-4454-4224-9379-28722FC802B9}" type="presOf" srcId="{908A7CFA-E20A-4EFE-8662-9D3B0C79158C}" destId="{5B9573FC-2871-4DC2-A6F8-59658B12E14B}" srcOrd="1" destOrd="0" presId="urn:microsoft.com/office/officeart/2005/8/layout/process5"/>
    <dgm:cxn modelId="{362682D2-91ED-4989-BB94-6195262DDD45}" type="presOf" srcId="{161838AE-4AD8-4609-9E66-5763B58189C7}" destId="{62FB4AED-4A90-44C3-BD4B-CFF984626164}" srcOrd="0" destOrd="0" presId="urn:microsoft.com/office/officeart/2005/8/layout/process5"/>
    <dgm:cxn modelId="{D2DD17E8-C6E1-4CE7-BF3E-391A4BCF07EC}" srcId="{3A854DF4-BFE5-4B45-A233-59C444A3EE0D}" destId="{51E5559E-49AE-410B-82D4-22E55E841BBD}" srcOrd="5" destOrd="0" parTransId="{99EB214A-DDF8-47C7-9320-18E6F9401F34}" sibTransId="{0FECA89E-F44B-40B4-914E-806C143A9901}"/>
    <dgm:cxn modelId="{BC31C8EF-984D-4B7F-8715-DF8AFED5C91F}" srcId="{3A854DF4-BFE5-4B45-A233-59C444A3EE0D}" destId="{F06ED73C-3C13-4F06-A0A1-6D1CF9A8A5AE}" srcOrd="4" destOrd="0" parTransId="{C32CDF80-7F50-4687-93DC-7A1D0EA9A51B}" sibTransId="{908A7CFA-E20A-4EFE-8662-9D3B0C79158C}"/>
    <dgm:cxn modelId="{271B8EF0-1006-419A-8109-AF3779478C9B}" type="presOf" srcId="{9FA90F5D-ED0E-430C-91F6-95C89F1C6B9C}" destId="{C107231D-2B58-465D-AEC3-0B6072EFA4C1}" srcOrd="0" destOrd="0" presId="urn:microsoft.com/office/officeart/2005/8/layout/process5"/>
    <dgm:cxn modelId="{C08612F8-D05C-44D3-9A66-6519A6635181}" type="presOf" srcId="{7F6C6A93-FA31-4AD3-9E22-27232A4D22DD}" destId="{ABBFA3FC-5028-4514-A672-289AFA4D7207}" srcOrd="0" destOrd="0" presId="urn:microsoft.com/office/officeart/2005/8/layout/process5"/>
    <dgm:cxn modelId="{21201884-0B48-4442-AB59-8F0A6373DC96}" type="presParOf" srcId="{23BFA074-E452-4C22-8017-4CA448C1FD32}" destId="{2A505156-3FED-4779-B89E-0ECA872D893A}" srcOrd="0" destOrd="0" presId="urn:microsoft.com/office/officeart/2005/8/layout/process5"/>
    <dgm:cxn modelId="{E0103EB0-2944-4F98-8920-81C74B637F63}" type="presParOf" srcId="{23BFA074-E452-4C22-8017-4CA448C1FD32}" destId="{C107231D-2B58-465D-AEC3-0B6072EFA4C1}" srcOrd="1" destOrd="0" presId="urn:microsoft.com/office/officeart/2005/8/layout/process5"/>
    <dgm:cxn modelId="{BBAECAB6-A932-43D9-9D2F-4A6B7D2E0E24}" type="presParOf" srcId="{C107231D-2B58-465D-AEC3-0B6072EFA4C1}" destId="{5E4E2C11-8664-4F91-B47F-F6F8821568B6}" srcOrd="0" destOrd="0" presId="urn:microsoft.com/office/officeart/2005/8/layout/process5"/>
    <dgm:cxn modelId="{9315988C-296A-491F-9C2A-1999CAF81137}" type="presParOf" srcId="{23BFA074-E452-4C22-8017-4CA448C1FD32}" destId="{C4AAC0C9-F42E-4B0E-82DF-33F5D8879FEA}" srcOrd="2" destOrd="0" presId="urn:microsoft.com/office/officeart/2005/8/layout/process5"/>
    <dgm:cxn modelId="{BE8914AB-4661-400E-9BBE-6066F5E8A81B}" type="presParOf" srcId="{23BFA074-E452-4C22-8017-4CA448C1FD32}" destId="{8E6411E1-C95F-4805-8291-9DABF2DC1BA8}" srcOrd="3" destOrd="0" presId="urn:microsoft.com/office/officeart/2005/8/layout/process5"/>
    <dgm:cxn modelId="{DD805D09-1C2D-4773-91C6-F553C748CEC9}" type="presParOf" srcId="{8E6411E1-C95F-4805-8291-9DABF2DC1BA8}" destId="{82DF0FB8-3D6F-4103-ACC2-45D9E054CF2E}" srcOrd="0" destOrd="0" presId="urn:microsoft.com/office/officeart/2005/8/layout/process5"/>
    <dgm:cxn modelId="{3250E815-1089-40E1-B3DC-B1684B1AABD6}" type="presParOf" srcId="{23BFA074-E452-4C22-8017-4CA448C1FD32}" destId="{1B3EF810-F5E5-4EB4-BAC2-75A83B4FD1D1}" srcOrd="4" destOrd="0" presId="urn:microsoft.com/office/officeart/2005/8/layout/process5"/>
    <dgm:cxn modelId="{6ABE2418-8142-45F2-92EC-AEB1E7E60C3C}" type="presParOf" srcId="{23BFA074-E452-4C22-8017-4CA448C1FD32}" destId="{ABBFA3FC-5028-4514-A672-289AFA4D7207}" srcOrd="5" destOrd="0" presId="urn:microsoft.com/office/officeart/2005/8/layout/process5"/>
    <dgm:cxn modelId="{9DF72451-FA00-4791-A712-63E6C6AA3E0B}" type="presParOf" srcId="{ABBFA3FC-5028-4514-A672-289AFA4D7207}" destId="{321F5BE2-A539-41FB-A75A-F2ED2CAAB559}" srcOrd="0" destOrd="0" presId="urn:microsoft.com/office/officeart/2005/8/layout/process5"/>
    <dgm:cxn modelId="{AAA23B95-D03F-460C-838E-FE84883B59A3}" type="presParOf" srcId="{23BFA074-E452-4C22-8017-4CA448C1FD32}" destId="{B4C5E149-6D9E-464C-BA1C-C2F3FFF3B149}" srcOrd="6" destOrd="0" presId="urn:microsoft.com/office/officeart/2005/8/layout/process5"/>
    <dgm:cxn modelId="{B7E8EBEF-AEA6-4EF3-B1D5-170E943D80E6}" type="presParOf" srcId="{23BFA074-E452-4C22-8017-4CA448C1FD32}" destId="{62FB4AED-4A90-44C3-BD4B-CFF984626164}" srcOrd="7" destOrd="0" presId="urn:microsoft.com/office/officeart/2005/8/layout/process5"/>
    <dgm:cxn modelId="{FBEE166D-B0C2-406E-B390-CBC56EA22D30}" type="presParOf" srcId="{62FB4AED-4A90-44C3-BD4B-CFF984626164}" destId="{16A0FFFD-37DC-464D-8893-7BAEAA9CFDAE}" srcOrd="0" destOrd="0" presId="urn:microsoft.com/office/officeart/2005/8/layout/process5"/>
    <dgm:cxn modelId="{A5DC1180-6E30-44CA-827D-AAFBCF1E3FC0}" type="presParOf" srcId="{23BFA074-E452-4C22-8017-4CA448C1FD32}" destId="{08D31A49-6231-46E4-B8E4-C7C826640C05}" srcOrd="8" destOrd="0" presId="urn:microsoft.com/office/officeart/2005/8/layout/process5"/>
    <dgm:cxn modelId="{F78E1161-2E76-47AC-88C8-561F9034D250}" type="presParOf" srcId="{23BFA074-E452-4C22-8017-4CA448C1FD32}" destId="{94369BE4-C8C0-4DE9-AD36-9E57CDA8D494}" srcOrd="9" destOrd="0" presId="urn:microsoft.com/office/officeart/2005/8/layout/process5"/>
    <dgm:cxn modelId="{4A5B7625-8D6F-4D05-92AA-C2D6DF00A3FD}" type="presParOf" srcId="{94369BE4-C8C0-4DE9-AD36-9E57CDA8D494}" destId="{5B9573FC-2871-4DC2-A6F8-59658B12E14B}" srcOrd="0" destOrd="0" presId="urn:microsoft.com/office/officeart/2005/8/layout/process5"/>
    <dgm:cxn modelId="{65292BD9-4C29-4FDF-8C6A-7CB4FC1AF1E8}" type="presParOf" srcId="{23BFA074-E452-4C22-8017-4CA448C1FD32}" destId="{BC320D74-DCAF-48DC-A804-C68759C8838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 rtl="0"/>
          <a:r>
            <a:rPr lang="en-US" dirty="0"/>
            <a:t>Repetition scheme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 rtl="0"/>
          <a:r>
            <a:rPr lang="en-US" dirty="0"/>
            <a:t>Parity scheme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r>
            <a:rPr lang="en-US" dirty="0"/>
            <a:t>Checksum Scheme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D14CACA5-C846-4401-B486-D8B8E4563016}">
      <dgm:prSet phldr="0"/>
      <dgm:spPr/>
      <dgm:t>
        <a:bodyPr/>
        <a:lstStyle/>
        <a:p>
          <a:r>
            <a:rPr lang="en-US" dirty="0"/>
            <a:t>Polarity scheme</a:t>
          </a:r>
        </a:p>
      </dgm:t>
    </dgm:pt>
    <dgm:pt modelId="{FEE3EB59-BC11-497E-B3C9-5875F7F34A15}" type="parTrans" cxnId="{25B76169-64C3-4073-9868-ABA8185CED5E}">
      <dgm:prSet/>
      <dgm:spPr/>
    </dgm:pt>
    <dgm:pt modelId="{47F15A3A-D41E-402A-8EEA-A421CA8A579E}" type="sibTrans" cxnId="{25B76169-64C3-4073-9868-ABA8185CED5E}">
      <dgm:prSet/>
      <dgm:spPr/>
      <dgm:t>
        <a:bodyPr/>
        <a:lstStyle/>
        <a:p>
          <a:endParaRPr lang="en-US"/>
        </a:p>
      </dgm:t>
    </dgm:pt>
    <dgm:pt modelId="{04B5C737-7BC4-40B6-B6F6-F2F4C0984C21}">
      <dgm:prSet phldr="0"/>
      <dgm:spPr/>
      <dgm:t>
        <a:bodyPr/>
        <a:lstStyle/>
        <a:p>
          <a:r>
            <a:rPr lang="en-US" dirty="0"/>
            <a:t>Cyclic Redundancy Check scheme</a:t>
          </a:r>
        </a:p>
      </dgm:t>
    </dgm:pt>
    <dgm:pt modelId="{9B09215B-1BD9-4BFF-966C-2474CAC63212}" type="parTrans" cxnId="{25B2010B-C068-4011-A563-EFC76FDF8623}">
      <dgm:prSet/>
      <dgm:spPr/>
    </dgm:pt>
    <dgm:pt modelId="{926F168E-5A76-4099-93A1-0067AFFFAA16}" type="sibTrans" cxnId="{25B2010B-C068-4011-A563-EFC76FDF8623}">
      <dgm:prSet/>
      <dgm:spPr/>
      <dgm:t>
        <a:bodyPr/>
        <a:lstStyle/>
        <a:p>
          <a:endParaRPr lang="en-US"/>
        </a:p>
      </dgm:t>
    </dgm:pt>
    <dgm:pt modelId="{C1D08726-C0F1-4FEB-9653-CDB7D2F43BA7}" type="pres">
      <dgm:prSet presAssocID="{7E5AA53B-3EEE-4DE4-BB81-9044890C2946}" presName="linear" presStyleCnt="0">
        <dgm:presLayoutVars>
          <dgm:animLvl val="lvl"/>
          <dgm:resizeHandles val="exact"/>
        </dgm:presLayoutVars>
      </dgm:prSet>
      <dgm:spPr/>
    </dgm:pt>
    <dgm:pt modelId="{28BB67D1-28D2-43E5-8AAA-6195AE08C11A}" type="pres">
      <dgm:prSet presAssocID="{6750AC01-D39D-4F3A-9DC8-2A211EE986A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5F6766B-F447-4A34-9538-819698C00EE6}" type="pres">
      <dgm:prSet presAssocID="{CA077D98-8478-47EA-B6A9-99ACE60C64D4}" presName="spacer" presStyleCnt="0"/>
      <dgm:spPr/>
    </dgm:pt>
    <dgm:pt modelId="{7C316195-77DA-4870-9122-6C9B2A599AD4}" type="pres">
      <dgm:prSet presAssocID="{0BEF68B8-1228-47BB-83B5-7B9CD1E3F84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3502507-637E-4C4F-8797-7931F13167DE}" type="pres">
      <dgm:prSet presAssocID="{FD949706-EDCC-4ADC-8EDF-8EDA49C92325}" presName="spacer" presStyleCnt="0"/>
      <dgm:spPr/>
    </dgm:pt>
    <dgm:pt modelId="{226D5C74-88A0-4389-A4AB-E115519CF180}" type="pres">
      <dgm:prSet presAssocID="{5605D28D-2CE6-4513-8566-952984E21E1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5C3EC0F-0483-4B17-90F0-386961DB8BC5}" type="pres">
      <dgm:prSet presAssocID="{823D1971-2C4D-4EC5-A874-2F463DE37109}" presName="spacer" presStyleCnt="0"/>
      <dgm:spPr/>
    </dgm:pt>
    <dgm:pt modelId="{5AAB0318-EA00-43A1-800A-5D72CECDB708}" type="pres">
      <dgm:prSet presAssocID="{04B5C737-7BC4-40B6-B6F6-F2F4C0984C2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786D296-9100-48B9-9C9F-88BBA32A845C}" type="pres">
      <dgm:prSet presAssocID="{926F168E-5A76-4099-93A1-0067AFFFAA16}" presName="spacer" presStyleCnt="0"/>
      <dgm:spPr/>
    </dgm:pt>
    <dgm:pt modelId="{0EA3379F-C0AD-47D7-B3B2-582AED6B34CD}" type="pres">
      <dgm:prSet presAssocID="{D14CACA5-C846-4401-B486-D8B8E45630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5ADF903-4339-4559-95F5-EEEC590CFCA7}" type="presOf" srcId="{7E5AA53B-3EEE-4DE4-BB81-9044890C2946}" destId="{C1D08726-C0F1-4FEB-9653-CDB7D2F43BA7}" srcOrd="0" destOrd="0" presId="urn:microsoft.com/office/officeart/2005/8/layout/vList2"/>
    <dgm:cxn modelId="{25B2010B-C068-4011-A563-EFC76FDF8623}" srcId="{7E5AA53B-3EEE-4DE4-BB81-9044890C2946}" destId="{04B5C737-7BC4-40B6-B6F6-F2F4C0984C21}" srcOrd="3" destOrd="0" parTransId="{9B09215B-1BD9-4BFF-966C-2474CAC63212}" sibTransId="{926F168E-5A76-4099-93A1-0067AFFFAA16}"/>
    <dgm:cxn modelId="{FA58CD0E-1941-4248-AB61-A2377BC4B3B3}" type="presOf" srcId="{5605D28D-2CE6-4513-8566-952984E21E14}" destId="{226D5C74-88A0-4389-A4AB-E115519CF180}" srcOrd="0" destOrd="0" presId="urn:microsoft.com/office/officeart/2005/8/layout/vList2"/>
    <dgm:cxn modelId="{C704BE13-6C0D-467E-BEDD-5338A03C62C8}" type="presOf" srcId="{0BEF68B8-1228-47BB-83B5-7B9CD1E3F84E}" destId="{7C316195-77DA-4870-9122-6C9B2A599AD4}" srcOrd="0" destOrd="0" presId="urn:microsoft.com/office/officeart/2005/8/layout/vList2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593065-53B9-48FA-8F1F-03B2F78AFDA4}" type="presOf" srcId="{D14CACA5-C846-4401-B486-D8B8E4563016}" destId="{0EA3379F-C0AD-47D7-B3B2-582AED6B34CD}" srcOrd="0" destOrd="0" presId="urn:microsoft.com/office/officeart/2005/8/layout/vList2"/>
    <dgm:cxn modelId="{25B76169-64C3-4073-9868-ABA8185CED5E}" srcId="{7E5AA53B-3EEE-4DE4-BB81-9044890C2946}" destId="{D14CACA5-C846-4401-B486-D8B8E4563016}" srcOrd="4" destOrd="0" parTransId="{FEE3EB59-BC11-497E-B3C9-5875F7F34A15}" sibTransId="{47F15A3A-D41E-402A-8EEA-A421CA8A579E}"/>
    <dgm:cxn modelId="{D177F852-A51B-494E-8B9E-63B0D769085E}" type="presOf" srcId="{04B5C737-7BC4-40B6-B6F6-F2F4C0984C21}" destId="{5AAB0318-EA00-43A1-800A-5D72CECDB708}" srcOrd="0" destOrd="0" presId="urn:microsoft.com/office/officeart/2005/8/layout/vList2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89FF53FA-566A-4C4E-B445-FBD75FFA9DC9}" type="presOf" srcId="{6750AC01-D39D-4F3A-9DC8-2A211EE986A2}" destId="{28BB67D1-28D2-43E5-8AAA-6195AE08C11A}" srcOrd="0" destOrd="0" presId="urn:microsoft.com/office/officeart/2005/8/layout/vList2"/>
    <dgm:cxn modelId="{3A8E3BE5-E58B-4F9D-A995-CCFF44925004}" type="presParOf" srcId="{C1D08726-C0F1-4FEB-9653-CDB7D2F43BA7}" destId="{28BB67D1-28D2-43E5-8AAA-6195AE08C11A}" srcOrd="0" destOrd="0" presId="urn:microsoft.com/office/officeart/2005/8/layout/vList2"/>
    <dgm:cxn modelId="{B30BD782-420A-454E-8279-73D1475810B4}" type="presParOf" srcId="{C1D08726-C0F1-4FEB-9653-CDB7D2F43BA7}" destId="{85F6766B-F447-4A34-9538-819698C00EE6}" srcOrd="1" destOrd="0" presId="urn:microsoft.com/office/officeart/2005/8/layout/vList2"/>
    <dgm:cxn modelId="{BDA80E8A-C2EA-49EE-A1CA-0E24C09F4075}" type="presParOf" srcId="{C1D08726-C0F1-4FEB-9653-CDB7D2F43BA7}" destId="{7C316195-77DA-4870-9122-6C9B2A599AD4}" srcOrd="2" destOrd="0" presId="urn:microsoft.com/office/officeart/2005/8/layout/vList2"/>
    <dgm:cxn modelId="{500A12AE-44F4-48BE-A180-C9A66AFB6ABC}" type="presParOf" srcId="{C1D08726-C0F1-4FEB-9653-CDB7D2F43BA7}" destId="{A3502507-637E-4C4F-8797-7931F13167DE}" srcOrd="3" destOrd="0" presId="urn:microsoft.com/office/officeart/2005/8/layout/vList2"/>
    <dgm:cxn modelId="{41FC57C6-38C3-41AD-BD6C-FE026A81249F}" type="presParOf" srcId="{C1D08726-C0F1-4FEB-9653-CDB7D2F43BA7}" destId="{226D5C74-88A0-4389-A4AB-E115519CF180}" srcOrd="4" destOrd="0" presId="urn:microsoft.com/office/officeart/2005/8/layout/vList2"/>
    <dgm:cxn modelId="{28C19D50-6645-48D5-A8DA-2BA57F55CD59}" type="presParOf" srcId="{C1D08726-C0F1-4FEB-9653-CDB7D2F43BA7}" destId="{D5C3EC0F-0483-4B17-90F0-386961DB8BC5}" srcOrd="5" destOrd="0" presId="urn:microsoft.com/office/officeart/2005/8/layout/vList2"/>
    <dgm:cxn modelId="{56170D72-A4AB-403A-97E9-00FC34A2C70C}" type="presParOf" srcId="{C1D08726-C0F1-4FEB-9653-CDB7D2F43BA7}" destId="{5AAB0318-EA00-43A1-800A-5D72CECDB708}" srcOrd="6" destOrd="0" presId="urn:microsoft.com/office/officeart/2005/8/layout/vList2"/>
    <dgm:cxn modelId="{F4DB54D4-B45C-4B01-93C4-7E53465AC11C}" type="presParOf" srcId="{C1D08726-C0F1-4FEB-9653-CDB7D2F43BA7}" destId="{5786D296-9100-48B9-9C9F-88BBA32A845C}" srcOrd="7" destOrd="0" presId="urn:microsoft.com/office/officeart/2005/8/layout/vList2"/>
    <dgm:cxn modelId="{2D37C7D4-14D9-4951-ADDB-9B2EB9FE4F60}" type="presParOf" srcId="{C1D08726-C0F1-4FEB-9653-CDB7D2F43BA7}" destId="{0EA3379F-C0AD-47D7-B3B2-582AED6B34C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 phldr="0"/>
      <dgm:spPr/>
      <dgm:t>
        <a:bodyPr/>
        <a:lstStyle/>
        <a:p>
          <a:pPr rtl="0">
            <a:lnSpc>
              <a:spcPct val="100000"/>
            </a:lnSpc>
          </a:pPr>
          <a:r>
            <a:rPr lang="en-ZA" dirty="0"/>
            <a:t>A generator polynomial is generated.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Message signal is multiplied with generator polynomial.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2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2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1" presStyleCnt="2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1" destOrd="0" parTransId="{D46DB4DA-1442-4ECE-89FE-BBB1E3489E3D}" sibTransId="{FA28C9D6-476E-43CD-BA23-D6D990FD78D0}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898D629F-DA37-435F-A0B2-0617605D711A}" type="presParOf" srcId="{8994D886-A75F-411A-A9D7-D31991FF12BD}" destId="{2EC2FDE3-8908-45C7-A3FD-EB370213FE69}" srcOrd="2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 rtl="0"/>
          <a:r>
            <a:rPr lang="en-US"/>
            <a:t>The third is to </a:t>
          </a:r>
          <a:r>
            <a:rPr lang="en-US">
              <a:latin typeface="Gill Sans MT" panose="020B0502020104020203"/>
            </a:rPr>
            <a:t>calculate magnitude</a:t>
          </a:r>
          <a:r>
            <a:rPr lang="en-US"/>
            <a:t> of error.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04B5C737-7BC4-40B6-B6F6-F2F4C0984C21}">
      <dgm:prSet phldr="0"/>
      <dgm:spPr/>
      <dgm:t>
        <a:bodyPr/>
        <a:lstStyle/>
        <a:p>
          <a:pPr rtl="0"/>
          <a:r>
            <a:rPr lang="en-US"/>
            <a:t>Forth one is the error evaluation which corrects the error.</a:t>
          </a:r>
        </a:p>
      </dgm:t>
    </dgm:pt>
    <dgm:pt modelId="{9B09215B-1BD9-4BFF-966C-2474CAC63212}" type="parTrans" cxnId="{25B2010B-C068-4011-A563-EFC76FDF8623}">
      <dgm:prSet/>
      <dgm:spPr/>
    </dgm:pt>
    <dgm:pt modelId="{926F168E-5A76-4099-93A1-0067AFFFAA16}" type="sibTrans" cxnId="{25B2010B-C068-4011-A563-EFC76FDF8623}">
      <dgm:prSet/>
      <dgm:spPr/>
    </dgm:pt>
    <dgm:pt modelId="{ABB92813-1412-4274-AEB3-9410B5AE7475}">
      <dgm:prSet phldr="0"/>
      <dgm:spPr/>
      <dgm:t>
        <a:bodyPr/>
        <a:lstStyle/>
        <a:p>
          <a:pPr rtl="0"/>
          <a:r>
            <a:rPr lang="en-US"/>
            <a:t>Syndrome calculation --</a:t>
          </a:r>
          <a:r>
            <a:rPr lang="en-US">
              <a:latin typeface="Gill Sans MT" panose="020B0502020104020203"/>
            </a:rPr>
            <a:t> </a:t>
          </a:r>
          <a:r>
            <a:rPr lang="en-US"/>
            <a:t>It tells us whether an error </a:t>
          </a:r>
          <a:r>
            <a:rPr lang="en-US">
              <a:latin typeface="Gill Sans MT" panose="020B0502020104020203"/>
            </a:rPr>
            <a:t>has occurred during</a:t>
          </a:r>
          <a:r>
            <a:rPr lang="en-US"/>
            <a:t> the transmission of data.</a:t>
          </a:r>
        </a:p>
      </dgm:t>
    </dgm:pt>
    <dgm:pt modelId="{3860042B-48B7-45C1-85C5-0CA9064EBA0D}" type="parTrans" cxnId="{099212E8-E610-41C2-8E7D-02CC625B5FAD}">
      <dgm:prSet/>
      <dgm:spPr/>
    </dgm:pt>
    <dgm:pt modelId="{48B25266-E693-4367-B728-D142E871B5DB}" type="sibTrans" cxnId="{099212E8-E610-41C2-8E7D-02CC625B5FAD}">
      <dgm:prSet/>
      <dgm:spPr/>
    </dgm:pt>
    <dgm:pt modelId="{259413E7-719A-4FA8-88CE-198B26D46E29}">
      <dgm:prSet phldr="0"/>
      <dgm:spPr/>
      <dgm:t>
        <a:bodyPr/>
        <a:lstStyle/>
        <a:p>
          <a:pPr rtl="0"/>
          <a:r>
            <a:rPr lang="en-US"/>
            <a:t>The second step includes error location which tells us where </a:t>
          </a:r>
          <a:r>
            <a:rPr lang="en-US">
              <a:latin typeface="Gill Sans MT" panose="020B0502020104020203"/>
            </a:rPr>
            <a:t>the error</a:t>
          </a:r>
          <a:r>
            <a:rPr lang="en-US"/>
            <a:t> is present.</a:t>
          </a:r>
        </a:p>
      </dgm:t>
    </dgm:pt>
    <dgm:pt modelId="{E36DF625-2F65-44A8-B3FC-5C780BCFD81B}" type="parTrans" cxnId="{78D345B4-BE61-4F7D-80A5-4101A218DA68}">
      <dgm:prSet/>
      <dgm:spPr/>
    </dgm:pt>
    <dgm:pt modelId="{FA7C42C2-8587-4AA0-BB9E-921EF3C6B7AC}" type="sibTrans" cxnId="{78D345B4-BE61-4F7D-80A5-4101A218DA68}">
      <dgm:prSet/>
      <dgm:spPr/>
    </dgm:pt>
    <dgm:pt modelId="{EED028CD-A11C-468F-AE23-3D39EA75B0D7}" type="pres">
      <dgm:prSet presAssocID="{7E5AA53B-3EEE-4DE4-BB81-9044890C2946}" presName="vert0" presStyleCnt="0">
        <dgm:presLayoutVars>
          <dgm:dir/>
          <dgm:animOne val="branch"/>
          <dgm:animLvl val="lvl"/>
        </dgm:presLayoutVars>
      </dgm:prSet>
      <dgm:spPr/>
    </dgm:pt>
    <dgm:pt modelId="{033576B1-E84F-4DA5-B658-2F04E6CB56E4}" type="pres">
      <dgm:prSet presAssocID="{ABB92813-1412-4274-AEB3-9410B5AE7475}" presName="thickLine" presStyleLbl="alignNode1" presStyleIdx="0" presStyleCnt="4"/>
      <dgm:spPr/>
    </dgm:pt>
    <dgm:pt modelId="{ACE448C1-5FE8-4351-B311-CC002ADD1557}" type="pres">
      <dgm:prSet presAssocID="{ABB92813-1412-4274-AEB3-9410B5AE7475}" presName="horz1" presStyleCnt="0"/>
      <dgm:spPr/>
    </dgm:pt>
    <dgm:pt modelId="{3CF92A07-7827-4A06-8927-3ABFE9E9368D}" type="pres">
      <dgm:prSet presAssocID="{ABB92813-1412-4274-AEB3-9410B5AE7475}" presName="tx1" presStyleLbl="revTx" presStyleIdx="0" presStyleCnt="4"/>
      <dgm:spPr/>
    </dgm:pt>
    <dgm:pt modelId="{AAEC95A2-DC25-41CF-951E-584C2448EEBD}" type="pres">
      <dgm:prSet presAssocID="{ABB92813-1412-4274-AEB3-9410B5AE7475}" presName="vert1" presStyleCnt="0"/>
      <dgm:spPr/>
    </dgm:pt>
    <dgm:pt modelId="{DB82AE10-0147-402B-9B96-E8E62EB9D83B}" type="pres">
      <dgm:prSet presAssocID="{259413E7-719A-4FA8-88CE-198B26D46E29}" presName="thickLine" presStyleLbl="alignNode1" presStyleIdx="1" presStyleCnt="4"/>
      <dgm:spPr/>
    </dgm:pt>
    <dgm:pt modelId="{EA950933-2D0B-4C24-9EA2-32E23AB719A1}" type="pres">
      <dgm:prSet presAssocID="{259413E7-719A-4FA8-88CE-198B26D46E29}" presName="horz1" presStyleCnt="0"/>
      <dgm:spPr/>
    </dgm:pt>
    <dgm:pt modelId="{F36EB87C-BFA0-4A31-9B49-C4C4B83503B6}" type="pres">
      <dgm:prSet presAssocID="{259413E7-719A-4FA8-88CE-198B26D46E29}" presName="tx1" presStyleLbl="revTx" presStyleIdx="1" presStyleCnt="4"/>
      <dgm:spPr/>
    </dgm:pt>
    <dgm:pt modelId="{B31CA6CD-5A41-4A78-8122-21842056AF04}" type="pres">
      <dgm:prSet presAssocID="{259413E7-719A-4FA8-88CE-198B26D46E29}" presName="vert1" presStyleCnt="0"/>
      <dgm:spPr/>
    </dgm:pt>
    <dgm:pt modelId="{9F51F89E-0DA6-4AE8-B669-63EDE75ACF3D}" type="pres">
      <dgm:prSet presAssocID="{5605D28D-2CE6-4513-8566-952984E21E14}" presName="thickLine" presStyleLbl="alignNode1" presStyleIdx="2" presStyleCnt="4"/>
      <dgm:spPr/>
    </dgm:pt>
    <dgm:pt modelId="{733EC29C-9BFE-4D5D-BBEE-9AA1301113D8}" type="pres">
      <dgm:prSet presAssocID="{5605D28D-2CE6-4513-8566-952984E21E14}" presName="horz1" presStyleCnt="0"/>
      <dgm:spPr/>
    </dgm:pt>
    <dgm:pt modelId="{92AE7802-1E00-48F4-AA72-0AD2BF3B72FB}" type="pres">
      <dgm:prSet presAssocID="{5605D28D-2CE6-4513-8566-952984E21E14}" presName="tx1" presStyleLbl="revTx" presStyleIdx="2" presStyleCnt="4"/>
      <dgm:spPr/>
    </dgm:pt>
    <dgm:pt modelId="{C0A02AD2-6154-4FF5-B298-28EC061549D2}" type="pres">
      <dgm:prSet presAssocID="{5605D28D-2CE6-4513-8566-952984E21E14}" presName="vert1" presStyleCnt="0"/>
      <dgm:spPr/>
    </dgm:pt>
    <dgm:pt modelId="{95C1F037-9619-4521-886E-47A3C18A818D}" type="pres">
      <dgm:prSet presAssocID="{04B5C737-7BC4-40B6-B6F6-F2F4C0984C21}" presName="thickLine" presStyleLbl="alignNode1" presStyleIdx="3" presStyleCnt="4"/>
      <dgm:spPr/>
    </dgm:pt>
    <dgm:pt modelId="{2942C9F4-DA14-46F6-B10D-93A303818F1B}" type="pres">
      <dgm:prSet presAssocID="{04B5C737-7BC4-40B6-B6F6-F2F4C0984C21}" presName="horz1" presStyleCnt="0"/>
      <dgm:spPr/>
    </dgm:pt>
    <dgm:pt modelId="{B8193C66-1286-42DB-8174-DEC0836281D6}" type="pres">
      <dgm:prSet presAssocID="{04B5C737-7BC4-40B6-B6F6-F2F4C0984C21}" presName="tx1" presStyleLbl="revTx" presStyleIdx="3" presStyleCnt="4"/>
      <dgm:spPr/>
    </dgm:pt>
    <dgm:pt modelId="{5E68F246-7E0F-4D82-8F63-E9315B894E6F}" type="pres">
      <dgm:prSet presAssocID="{04B5C737-7BC4-40B6-B6F6-F2F4C0984C21}" presName="vert1" presStyleCnt="0"/>
      <dgm:spPr/>
    </dgm:pt>
  </dgm:ptLst>
  <dgm:cxnLst>
    <dgm:cxn modelId="{25B2010B-C068-4011-A563-EFC76FDF8623}" srcId="{7E5AA53B-3EEE-4DE4-BB81-9044890C2946}" destId="{04B5C737-7BC4-40B6-B6F6-F2F4C0984C21}" srcOrd="3" destOrd="0" parTransId="{9B09215B-1BD9-4BFF-966C-2474CAC63212}" sibTransId="{926F168E-5A76-4099-93A1-0067AFFFAA16}"/>
    <dgm:cxn modelId="{59B3A213-0C8D-42A2-9277-7F68B42CCB33}" type="presOf" srcId="{5605D28D-2CE6-4513-8566-952984E21E14}" destId="{92AE7802-1E00-48F4-AA72-0AD2BF3B72FB}" srcOrd="0" destOrd="0" presId="urn:microsoft.com/office/officeart/2008/layout/LinedList"/>
    <dgm:cxn modelId="{E126AE22-A349-416E-96C1-93FE52C0F3B4}" type="presOf" srcId="{7E5AA53B-3EEE-4DE4-BB81-9044890C2946}" destId="{EED028CD-A11C-468F-AE23-3D39EA75B0D7}" srcOrd="0" destOrd="0" presId="urn:microsoft.com/office/officeart/2008/layout/LinedList"/>
    <dgm:cxn modelId="{EE6DC831-32B2-4B8D-A311-EE76C339529F}" type="presOf" srcId="{ABB92813-1412-4274-AEB3-9410B5AE7475}" destId="{3CF92A07-7827-4A06-8927-3ABFE9E9368D}" srcOrd="0" destOrd="0" presId="urn:microsoft.com/office/officeart/2008/layout/LinedList"/>
    <dgm:cxn modelId="{79191333-548A-4306-B625-3B4F63E6EE31}" type="presOf" srcId="{259413E7-719A-4FA8-88CE-198B26D46E29}" destId="{F36EB87C-BFA0-4A31-9B49-C4C4B83503B6}" srcOrd="0" destOrd="0" presId="urn:microsoft.com/office/officeart/2008/layout/LinedList"/>
    <dgm:cxn modelId="{BECF2176-3A30-4F68-A61B-9E40F1835641}" type="presOf" srcId="{04B5C737-7BC4-40B6-B6F6-F2F4C0984C21}" destId="{B8193C66-1286-42DB-8174-DEC0836281D6}" srcOrd="0" destOrd="0" presId="urn:microsoft.com/office/officeart/2008/layout/Lin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78D345B4-BE61-4F7D-80A5-4101A218DA68}" srcId="{7E5AA53B-3EEE-4DE4-BB81-9044890C2946}" destId="{259413E7-719A-4FA8-88CE-198B26D46E29}" srcOrd="1" destOrd="0" parTransId="{E36DF625-2F65-44A8-B3FC-5C780BCFD81B}" sibTransId="{FA7C42C2-8587-4AA0-BB9E-921EF3C6B7AC}"/>
    <dgm:cxn modelId="{099212E8-E610-41C2-8E7D-02CC625B5FAD}" srcId="{7E5AA53B-3EEE-4DE4-BB81-9044890C2946}" destId="{ABB92813-1412-4274-AEB3-9410B5AE7475}" srcOrd="0" destOrd="0" parTransId="{3860042B-48B7-45C1-85C5-0CA9064EBA0D}" sibTransId="{48B25266-E693-4367-B728-D142E871B5DB}"/>
    <dgm:cxn modelId="{E2F30173-582B-4180-B5BF-AE2A0943B287}" type="presParOf" srcId="{EED028CD-A11C-468F-AE23-3D39EA75B0D7}" destId="{033576B1-E84F-4DA5-B658-2F04E6CB56E4}" srcOrd="0" destOrd="0" presId="urn:microsoft.com/office/officeart/2008/layout/LinedList"/>
    <dgm:cxn modelId="{96F832A1-6C5C-4CC1-BC53-D6A4A5B2FC92}" type="presParOf" srcId="{EED028CD-A11C-468F-AE23-3D39EA75B0D7}" destId="{ACE448C1-5FE8-4351-B311-CC002ADD1557}" srcOrd="1" destOrd="0" presId="urn:microsoft.com/office/officeart/2008/layout/LinedList"/>
    <dgm:cxn modelId="{3D9A4F48-4545-48EC-BD9D-8BF035C67EA5}" type="presParOf" srcId="{ACE448C1-5FE8-4351-B311-CC002ADD1557}" destId="{3CF92A07-7827-4A06-8927-3ABFE9E9368D}" srcOrd="0" destOrd="0" presId="urn:microsoft.com/office/officeart/2008/layout/LinedList"/>
    <dgm:cxn modelId="{B8CAD606-BF07-4F1F-BEA5-37BD20BF23BD}" type="presParOf" srcId="{ACE448C1-5FE8-4351-B311-CC002ADD1557}" destId="{AAEC95A2-DC25-41CF-951E-584C2448EEBD}" srcOrd="1" destOrd="0" presId="urn:microsoft.com/office/officeart/2008/layout/LinedList"/>
    <dgm:cxn modelId="{5E50C874-5FF2-464A-8FE8-3EA6665464DD}" type="presParOf" srcId="{EED028CD-A11C-468F-AE23-3D39EA75B0D7}" destId="{DB82AE10-0147-402B-9B96-E8E62EB9D83B}" srcOrd="2" destOrd="0" presId="urn:microsoft.com/office/officeart/2008/layout/LinedList"/>
    <dgm:cxn modelId="{9E67AAB6-29E2-45DF-95D0-34253F135D94}" type="presParOf" srcId="{EED028CD-A11C-468F-AE23-3D39EA75B0D7}" destId="{EA950933-2D0B-4C24-9EA2-32E23AB719A1}" srcOrd="3" destOrd="0" presId="urn:microsoft.com/office/officeart/2008/layout/LinedList"/>
    <dgm:cxn modelId="{ED7DB6A4-512B-4645-A300-44FE751EAE1B}" type="presParOf" srcId="{EA950933-2D0B-4C24-9EA2-32E23AB719A1}" destId="{F36EB87C-BFA0-4A31-9B49-C4C4B83503B6}" srcOrd="0" destOrd="0" presId="urn:microsoft.com/office/officeart/2008/layout/LinedList"/>
    <dgm:cxn modelId="{36590240-F0E5-4E88-B081-68E9BB839EBF}" type="presParOf" srcId="{EA950933-2D0B-4C24-9EA2-32E23AB719A1}" destId="{B31CA6CD-5A41-4A78-8122-21842056AF04}" srcOrd="1" destOrd="0" presId="urn:microsoft.com/office/officeart/2008/layout/LinedList"/>
    <dgm:cxn modelId="{83DB3F02-EABE-44E2-B8C3-95BCAD028A6E}" type="presParOf" srcId="{EED028CD-A11C-468F-AE23-3D39EA75B0D7}" destId="{9F51F89E-0DA6-4AE8-B669-63EDE75ACF3D}" srcOrd="4" destOrd="0" presId="urn:microsoft.com/office/officeart/2008/layout/LinedList"/>
    <dgm:cxn modelId="{6309CF44-7D06-42D6-B877-91136405D3A4}" type="presParOf" srcId="{EED028CD-A11C-468F-AE23-3D39EA75B0D7}" destId="{733EC29C-9BFE-4D5D-BBEE-9AA1301113D8}" srcOrd="5" destOrd="0" presId="urn:microsoft.com/office/officeart/2008/layout/LinedList"/>
    <dgm:cxn modelId="{41C5E4B9-51F5-4292-8A95-233814D5CF84}" type="presParOf" srcId="{733EC29C-9BFE-4D5D-BBEE-9AA1301113D8}" destId="{92AE7802-1E00-48F4-AA72-0AD2BF3B72FB}" srcOrd="0" destOrd="0" presId="urn:microsoft.com/office/officeart/2008/layout/LinedList"/>
    <dgm:cxn modelId="{889756CE-9751-4F3D-ABF3-4AE8BCB9D0E4}" type="presParOf" srcId="{733EC29C-9BFE-4D5D-BBEE-9AA1301113D8}" destId="{C0A02AD2-6154-4FF5-B298-28EC061549D2}" srcOrd="1" destOrd="0" presId="urn:microsoft.com/office/officeart/2008/layout/LinedList"/>
    <dgm:cxn modelId="{2CFFCAD1-DC0B-413B-A1EF-578B27A5921A}" type="presParOf" srcId="{EED028CD-A11C-468F-AE23-3D39EA75B0D7}" destId="{95C1F037-9619-4521-886E-47A3C18A818D}" srcOrd="6" destOrd="0" presId="urn:microsoft.com/office/officeart/2008/layout/LinedList"/>
    <dgm:cxn modelId="{B2A505CA-D6E1-40E9-93FB-4A4F95A8C7FA}" type="presParOf" srcId="{EED028CD-A11C-468F-AE23-3D39EA75B0D7}" destId="{2942C9F4-DA14-46F6-B10D-93A303818F1B}" srcOrd="7" destOrd="0" presId="urn:microsoft.com/office/officeart/2008/layout/LinedList"/>
    <dgm:cxn modelId="{9BA4A260-8BF2-4E5A-9464-F9E3AB94F35E}" type="presParOf" srcId="{2942C9F4-DA14-46F6-B10D-93A303818F1B}" destId="{B8193C66-1286-42DB-8174-DEC0836281D6}" srcOrd="0" destOrd="0" presId="urn:microsoft.com/office/officeart/2008/layout/LinedList"/>
    <dgm:cxn modelId="{6A688540-468C-4D1C-854E-4D83F4F27414}" type="presParOf" srcId="{2942C9F4-DA14-46F6-B10D-93A303818F1B}" destId="{5E68F246-7E0F-4D82-8F63-E9315B894E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5605D28D-2CE6-4513-8566-952984E21E14}">
          <dgm:prSet phldrT="[Text]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Gill Sans MT" panose="020B0502020104020203"/>
                </a:rPr>
                <a:t>The</a:t>
              </a:r>
              <a:r>
                <a:rPr lang="en-US" dirty="0"/>
                <a:t> coding rate is very high for Reed Solomon code so it is </a:t>
              </a:r>
              <a:r>
                <a:rPr lang="en-US" dirty="0">
                  <a:latin typeface="Gill Sans MT" panose="020B0502020104020203"/>
                </a:rPr>
                <a:t>suitable for</a:t>
              </a:r>
              <a:r>
                <a:rPr lang="en-US" dirty="0"/>
                <a:t> many applications including storage </a:t>
              </a:r>
              <a:r>
                <a:rPr lang="en-US" dirty="0">
                  <a:latin typeface="Gill Sans MT" panose="020B0502020104020203"/>
                </a:rPr>
                <a:t>and transmission</a:t>
              </a:r>
              <a:r>
                <a:rPr lang="en-US" dirty="0"/>
                <a:t>.</a:t>
              </a:r>
              <a:r>
                <a:rPr lang="en-US" dirty="0">
                  <a:latin typeface="Gill Sans MT" panose="020B0502020104020203"/>
                </a:rPr>
                <a:t> </a:t>
              </a:r>
              <a:r>
                <a:rPr lang="en-US" i="0" dirty="0">
                  <a:latin typeface="+mj-lt"/>
                </a:rPr>
                <a:t>Coding Rate = </a:t>
              </a:r>
              <a14:m>
                <m:oMath xmlns:m="http://schemas.openxmlformats.org/officeDocument/2006/math">
                  <m:f>
                    <m:fPr>
                      <m:ctrlPr>
                        <a:rPr lang="en-US" i="1" dirty="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num>
                    <m:den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den>
                  </m:f>
                </m:oMath>
              </a14:m>
              <a:endParaRPr lang="en-US" dirty="0"/>
            </a:p>
          </dgm:t>
        </dgm:pt>
      </mc:Choice>
      <mc:Fallback>
        <dgm:pt modelId="{5605D28D-2CE6-4513-8566-952984E21E14}">
          <dgm:prSet phldrT="[Text]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Gill Sans MT" panose="020B0502020104020203"/>
                </a:rPr>
                <a:t>The</a:t>
              </a:r>
              <a:r>
                <a:rPr lang="en-US" dirty="0"/>
                <a:t> coding rate is very high for Reed Solomon code so it is </a:t>
              </a:r>
              <a:r>
                <a:rPr lang="en-US" dirty="0">
                  <a:latin typeface="Gill Sans MT" panose="020B0502020104020203"/>
                </a:rPr>
                <a:t>suitable for</a:t>
              </a:r>
              <a:r>
                <a:rPr lang="en-US" dirty="0"/>
                <a:t> many applications including storage </a:t>
              </a:r>
              <a:r>
                <a:rPr lang="en-US" dirty="0">
                  <a:latin typeface="Gill Sans MT" panose="020B0502020104020203"/>
                </a:rPr>
                <a:t>and transmission</a:t>
              </a:r>
              <a:r>
                <a:rPr lang="en-US" dirty="0"/>
                <a:t>.</a:t>
              </a:r>
              <a:r>
                <a:rPr lang="en-US" dirty="0">
                  <a:latin typeface="Gill Sans MT" panose="020B0502020104020203"/>
                </a:rPr>
                <a:t> </a:t>
              </a:r>
              <a:r>
                <a:rPr lang="en-US" i="0" dirty="0">
                  <a:latin typeface="+mj-lt"/>
                </a:rPr>
                <a:t>Coding Rate = </a:t>
              </a:r>
              <a:r>
                <a:rPr lang="en-US" b="0" i="0" dirty="0">
                  <a:latin typeface="Cambria Math" panose="02040503050406030204" pitchFamily="18" charset="0"/>
                </a:rPr>
                <a:t>𝑘/𝑛</a:t>
              </a:r>
              <a:endParaRPr lang="en-US" dirty="0"/>
            </a:p>
          </dgm:t>
        </dgm:pt>
      </mc:Fallback>
    </mc:AlternateConten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9413E7-719A-4FA8-88CE-198B26D46E2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ill Sans MT" panose="020B0502020104020203"/>
            </a:rPr>
            <a:t>Coding</a:t>
          </a:r>
          <a:r>
            <a:rPr lang="en-US"/>
            <a:t> gain is very high and less then LDPC and TURBO codes</a:t>
          </a:r>
          <a:r>
            <a:rPr lang="en-US">
              <a:latin typeface="Gill Sans MT" panose="020B0502020104020203"/>
            </a:rPr>
            <a:t>..</a:t>
          </a:r>
          <a:endParaRPr lang="en-US" dirty="0"/>
        </a:p>
      </dgm:t>
    </dgm:pt>
    <dgm:pt modelId="{E36DF625-2F65-44A8-B3FC-5C780BCFD81B}" type="parTrans" cxnId="{78D345B4-BE61-4F7D-80A5-4101A218DA68}">
      <dgm:prSet/>
      <dgm:spPr/>
      <dgm:t>
        <a:bodyPr/>
        <a:lstStyle/>
        <a:p>
          <a:endParaRPr lang="en-US"/>
        </a:p>
      </dgm:t>
    </dgm:pt>
    <dgm:pt modelId="{FA7C42C2-8587-4AA0-BB9E-921EF3C6B7AC}" type="sibTrans" cxnId="{78D345B4-BE61-4F7D-80A5-4101A218DA68}">
      <dgm:prSet/>
      <dgm:spPr/>
      <dgm:t>
        <a:bodyPr/>
        <a:lstStyle/>
        <a:p>
          <a:endParaRPr lang="en-US"/>
        </a:p>
      </dgm:t>
    </dgm:pt>
    <dgm:pt modelId="{145115D6-34C9-4F37-92EF-432D4D23754F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Reed-Solomon codes are most widely used to correcting burst errors.</a:t>
          </a:r>
          <a:endParaRPr lang="en-US" dirty="0">
            <a:latin typeface="Gill Sans MT" panose="020B0502020104020203"/>
          </a:endParaRPr>
        </a:p>
      </dgm:t>
    </dgm:pt>
    <dgm:pt modelId="{CE7C8AB7-256D-48B1-9BD7-B8F1DB398D51}" type="parTrans" cxnId="{33CFDCF1-1722-4871-88F0-FC5A421A9020}">
      <dgm:prSet/>
      <dgm:spPr/>
      <dgm:t>
        <a:bodyPr/>
        <a:lstStyle/>
        <a:p>
          <a:endParaRPr lang="en-US"/>
        </a:p>
      </dgm:t>
    </dgm:pt>
    <dgm:pt modelId="{C339E22A-50D4-4B55-86F5-E9DB0A7DE2C0}" type="sibTrans" cxnId="{33CFDCF1-1722-4871-88F0-FC5A421A9020}">
      <dgm:prSet/>
      <dgm:spPr/>
      <dgm:t>
        <a:bodyPr/>
        <a:lstStyle/>
        <a:p>
          <a:endParaRPr lang="en-US"/>
        </a:p>
      </dgm:t>
    </dgm:pt>
    <dgm:pt modelId="{CF7FE6D3-76A9-4296-8460-B7DC3F631896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A98DF1D0-1285-4F71-9197-CE09A54D6EF2}" type="pres">
      <dgm:prSet presAssocID="{7E5AA53B-3EEE-4DE4-BB81-9044890C2946}" presName="container" presStyleCnt="0">
        <dgm:presLayoutVars>
          <dgm:dir/>
          <dgm:resizeHandles val="exact"/>
        </dgm:presLayoutVars>
      </dgm:prSet>
      <dgm:spPr/>
    </dgm:pt>
    <dgm:pt modelId="{C048EFF6-CD4B-4761-ABF5-0EC220528743}" type="pres">
      <dgm:prSet presAssocID="{259413E7-719A-4FA8-88CE-198B26D46E29}" presName="compNode" presStyleCnt="0"/>
      <dgm:spPr/>
    </dgm:pt>
    <dgm:pt modelId="{7C9E84DE-455C-4F05-ABF3-248EE7655CC5}" type="pres">
      <dgm:prSet presAssocID="{259413E7-719A-4FA8-88CE-198B26D46E29}" presName="iconBgRect" presStyleLbl="bgShp" presStyleIdx="0" presStyleCnt="3"/>
      <dgm:spPr/>
    </dgm:pt>
    <dgm:pt modelId="{B1D8E3D8-6389-42E4-8212-4ECE404FF5DC}" type="pres">
      <dgm:prSet presAssocID="{259413E7-719A-4FA8-88CE-198B26D46E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573E001-F77F-497C-A32F-A9BDDF48D100}" type="pres">
      <dgm:prSet presAssocID="{259413E7-719A-4FA8-88CE-198B26D46E29}" presName="spaceRect" presStyleCnt="0"/>
      <dgm:spPr/>
    </dgm:pt>
    <dgm:pt modelId="{667244BC-733F-4BD0-B6D6-F0C4A4660AA1}" type="pres">
      <dgm:prSet presAssocID="{259413E7-719A-4FA8-88CE-198B26D46E29}" presName="textRect" presStyleLbl="revTx" presStyleIdx="0" presStyleCnt="3">
        <dgm:presLayoutVars>
          <dgm:chMax val="1"/>
          <dgm:chPref val="1"/>
        </dgm:presLayoutVars>
      </dgm:prSet>
      <dgm:spPr/>
    </dgm:pt>
    <dgm:pt modelId="{E23380D0-0F66-4279-8594-80ED53A088A8}" type="pres">
      <dgm:prSet presAssocID="{FA7C42C2-8587-4AA0-BB9E-921EF3C6B7AC}" presName="sibTrans" presStyleLbl="sibTrans2D1" presStyleIdx="0" presStyleCnt="0"/>
      <dgm:spPr/>
    </dgm:pt>
    <dgm:pt modelId="{4F323F8C-A525-429B-AAFD-1842BDD34F8F}" type="pres">
      <dgm:prSet presAssocID="{5605D28D-2CE6-4513-8566-952984E21E14}" presName="compNode" presStyleCnt="0"/>
      <dgm:spPr/>
    </dgm:pt>
    <dgm:pt modelId="{8D1E3E9E-C979-42F4-B9DB-38D59DB12F83}" type="pres">
      <dgm:prSet presAssocID="{5605D28D-2CE6-4513-8566-952984E21E14}" presName="iconBgRect" presStyleLbl="bgShp" presStyleIdx="1" presStyleCnt="3"/>
      <dgm:spPr/>
    </dgm:pt>
    <dgm:pt modelId="{0AD9BA8C-ACEB-46E7-B9F8-12CFFC61EB21}" type="pres">
      <dgm:prSet presAssocID="{5605D28D-2CE6-4513-8566-952984E21E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0F43085-BE79-4583-8907-E868093CB57E}" type="pres">
      <dgm:prSet presAssocID="{5605D28D-2CE6-4513-8566-952984E21E14}" presName="spaceRect" presStyleCnt="0"/>
      <dgm:spPr/>
    </dgm:pt>
    <dgm:pt modelId="{DF25A3E0-66C5-4FA5-9AF5-3988ED80A54B}" type="pres">
      <dgm:prSet presAssocID="{5605D28D-2CE6-4513-8566-952984E21E14}" presName="textRect" presStyleLbl="revTx" presStyleIdx="1" presStyleCnt="3">
        <dgm:presLayoutVars>
          <dgm:chMax val="1"/>
          <dgm:chPref val="1"/>
        </dgm:presLayoutVars>
      </dgm:prSet>
      <dgm:spPr/>
    </dgm:pt>
    <dgm:pt modelId="{8A2B5B3D-03A0-4D5B-BA3C-41C1F5D8095B}" type="pres">
      <dgm:prSet presAssocID="{823D1971-2C4D-4EC5-A874-2F463DE37109}" presName="sibTrans" presStyleLbl="sibTrans2D1" presStyleIdx="0" presStyleCnt="0"/>
      <dgm:spPr/>
    </dgm:pt>
    <dgm:pt modelId="{3B97933A-B4B3-45B9-8555-8DADA22FB421}" type="pres">
      <dgm:prSet presAssocID="{145115D6-34C9-4F37-92EF-432D4D23754F}" presName="compNode" presStyleCnt="0"/>
      <dgm:spPr/>
    </dgm:pt>
    <dgm:pt modelId="{010493AD-6ACC-4554-8DDA-1D55077FC843}" type="pres">
      <dgm:prSet presAssocID="{145115D6-34C9-4F37-92EF-432D4D23754F}" presName="iconBgRect" presStyleLbl="bgShp" presStyleIdx="2" presStyleCnt="3"/>
      <dgm:spPr/>
    </dgm:pt>
    <dgm:pt modelId="{9745DB7F-33C6-4F6D-9260-91A0CFA09328}" type="pres">
      <dgm:prSet presAssocID="{145115D6-34C9-4F37-92EF-432D4D2375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כוכב"/>
        </a:ext>
      </dgm:extLst>
    </dgm:pt>
    <dgm:pt modelId="{EEB5399B-BCCA-4145-A7FA-209A86B658CB}" type="pres">
      <dgm:prSet presAssocID="{145115D6-34C9-4F37-92EF-432D4D23754F}" presName="spaceRect" presStyleCnt="0"/>
      <dgm:spPr/>
    </dgm:pt>
    <dgm:pt modelId="{573683AC-A1E4-48EB-AFDF-7142BB6AC2AA}" type="pres">
      <dgm:prSet presAssocID="{145115D6-34C9-4F37-92EF-432D4D23754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A572201-AF8D-431F-9AA9-AB72890180C8}" type="presOf" srcId="{FA7C42C2-8587-4AA0-BB9E-921EF3C6B7AC}" destId="{E23380D0-0F66-4279-8594-80ED53A088A8}" srcOrd="0" destOrd="0" presId="urn:microsoft.com/office/officeart/2018/2/layout/IconCircleList"/>
    <dgm:cxn modelId="{5A892B0C-4A82-452C-9657-86E3BBEA4461}" type="presOf" srcId="{823D1971-2C4D-4EC5-A874-2F463DE37109}" destId="{8A2B5B3D-03A0-4D5B-BA3C-41C1F5D8095B}" srcOrd="0" destOrd="0" presId="urn:microsoft.com/office/officeart/2018/2/layout/IconCircleList"/>
    <dgm:cxn modelId="{808FEB0D-07F4-45AD-941E-21CDBE782669}" type="presOf" srcId="{7E5AA53B-3EEE-4DE4-BB81-9044890C2946}" destId="{CF7FE6D3-76A9-4296-8460-B7DC3F631896}" srcOrd="0" destOrd="0" presId="urn:microsoft.com/office/officeart/2018/2/layout/IconCircleList"/>
    <dgm:cxn modelId="{8428791B-D4B8-483B-AE5F-FE34A08E38D0}" type="presOf" srcId="{145115D6-34C9-4F37-92EF-432D4D23754F}" destId="{573683AC-A1E4-48EB-AFDF-7142BB6AC2AA}" srcOrd="0" destOrd="0" presId="urn:microsoft.com/office/officeart/2018/2/layout/IconCircleList"/>
    <dgm:cxn modelId="{984F8D67-2782-4C83-ABE6-86390B41D301}" type="presOf" srcId="{5605D28D-2CE6-4513-8566-952984E21E14}" destId="{DF25A3E0-66C5-4FA5-9AF5-3988ED80A54B}" srcOrd="0" destOrd="0" presId="urn:microsoft.com/office/officeart/2018/2/layout/IconCircleList"/>
    <dgm:cxn modelId="{FAF3F884-F0CF-440F-8CB1-B7648AB1B138}" srcId="{7E5AA53B-3EEE-4DE4-BB81-9044890C2946}" destId="{5605D28D-2CE6-4513-8566-952984E21E14}" srcOrd="1" destOrd="0" parTransId="{EB15AB98-362B-4E70-A3DA-995FC3E8BA79}" sibTransId="{823D1971-2C4D-4EC5-A874-2F463DE37109}"/>
    <dgm:cxn modelId="{78D345B4-BE61-4F7D-80A5-4101A218DA68}" srcId="{7E5AA53B-3EEE-4DE4-BB81-9044890C2946}" destId="{259413E7-719A-4FA8-88CE-198B26D46E29}" srcOrd="0" destOrd="0" parTransId="{E36DF625-2F65-44A8-B3FC-5C780BCFD81B}" sibTransId="{FA7C42C2-8587-4AA0-BB9E-921EF3C6B7AC}"/>
    <dgm:cxn modelId="{616678D1-677B-4313-8285-66CC5DF4C766}" type="presOf" srcId="{259413E7-719A-4FA8-88CE-198B26D46E29}" destId="{667244BC-733F-4BD0-B6D6-F0C4A4660AA1}" srcOrd="0" destOrd="0" presId="urn:microsoft.com/office/officeart/2018/2/layout/IconCircleList"/>
    <dgm:cxn modelId="{33CFDCF1-1722-4871-88F0-FC5A421A9020}" srcId="{7E5AA53B-3EEE-4DE4-BB81-9044890C2946}" destId="{145115D6-34C9-4F37-92EF-432D4D23754F}" srcOrd="2" destOrd="0" parTransId="{CE7C8AB7-256D-48B1-9BD7-B8F1DB398D51}" sibTransId="{C339E22A-50D4-4B55-86F5-E9DB0A7DE2C0}"/>
    <dgm:cxn modelId="{663B58CD-A786-41ED-8663-3B9059272191}" type="presParOf" srcId="{CF7FE6D3-76A9-4296-8460-B7DC3F631896}" destId="{A98DF1D0-1285-4F71-9197-CE09A54D6EF2}" srcOrd="0" destOrd="0" presId="urn:microsoft.com/office/officeart/2018/2/layout/IconCircleList"/>
    <dgm:cxn modelId="{AD351DA5-33ED-4EEC-9C82-8B4510FBD013}" type="presParOf" srcId="{A98DF1D0-1285-4F71-9197-CE09A54D6EF2}" destId="{C048EFF6-CD4B-4761-ABF5-0EC220528743}" srcOrd="0" destOrd="0" presId="urn:microsoft.com/office/officeart/2018/2/layout/IconCircleList"/>
    <dgm:cxn modelId="{74081F8B-193B-492B-90D2-98DD2A2C728C}" type="presParOf" srcId="{C048EFF6-CD4B-4761-ABF5-0EC220528743}" destId="{7C9E84DE-455C-4F05-ABF3-248EE7655CC5}" srcOrd="0" destOrd="0" presId="urn:microsoft.com/office/officeart/2018/2/layout/IconCircleList"/>
    <dgm:cxn modelId="{B5CDCAB3-A4BC-4B82-A6EA-42AD856B1E01}" type="presParOf" srcId="{C048EFF6-CD4B-4761-ABF5-0EC220528743}" destId="{B1D8E3D8-6389-42E4-8212-4ECE404FF5DC}" srcOrd="1" destOrd="0" presId="urn:microsoft.com/office/officeart/2018/2/layout/IconCircleList"/>
    <dgm:cxn modelId="{31DD4D03-5D51-4D29-9199-48FEE8FFDF7A}" type="presParOf" srcId="{C048EFF6-CD4B-4761-ABF5-0EC220528743}" destId="{8573E001-F77F-497C-A32F-A9BDDF48D100}" srcOrd="2" destOrd="0" presId="urn:microsoft.com/office/officeart/2018/2/layout/IconCircleList"/>
    <dgm:cxn modelId="{C2D5D64E-89E6-4FFE-A58A-6048F3BB339F}" type="presParOf" srcId="{C048EFF6-CD4B-4761-ABF5-0EC220528743}" destId="{667244BC-733F-4BD0-B6D6-F0C4A4660AA1}" srcOrd="3" destOrd="0" presId="urn:microsoft.com/office/officeart/2018/2/layout/IconCircleList"/>
    <dgm:cxn modelId="{DABFDD1F-6E3A-4443-95E8-52B35167BF38}" type="presParOf" srcId="{A98DF1D0-1285-4F71-9197-CE09A54D6EF2}" destId="{E23380D0-0F66-4279-8594-80ED53A088A8}" srcOrd="1" destOrd="0" presId="urn:microsoft.com/office/officeart/2018/2/layout/IconCircleList"/>
    <dgm:cxn modelId="{FDBA6B84-9F03-4BAF-AE3C-868A26670DF0}" type="presParOf" srcId="{A98DF1D0-1285-4F71-9197-CE09A54D6EF2}" destId="{4F323F8C-A525-429B-AAFD-1842BDD34F8F}" srcOrd="2" destOrd="0" presId="urn:microsoft.com/office/officeart/2018/2/layout/IconCircleList"/>
    <dgm:cxn modelId="{ABF0015A-E97F-4EBB-A78C-1AD2F5DEE3E6}" type="presParOf" srcId="{4F323F8C-A525-429B-AAFD-1842BDD34F8F}" destId="{8D1E3E9E-C979-42F4-B9DB-38D59DB12F83}" srcOrd="0" destOrd="0" presId="urn:microsoft.com/office/officeart/2018/2/layout/IconCircleList"/>
    <dgm:cxn modelId="{C639EACB-681E-4CD2-BD84-586AE3EED318}" type="presParOf" srcId="{4F323F8C-A525-429B-AAFD-1842BDD34F8F}" destId="{0AD9BA8C-ACEB-46E7-B9F8-12CFFC61EB21}" srcOrd="1" destOrd="0" presId="urn:microsoft.com/office/officeart/2018/2/layout/IconCircleList"/>
    <dgm:cxn modelId="{CAC0E22D-27D4-4493-A3B8-3F7C9CE7B217}" type="presParOf" srcId="{4F323F8C-A525-429B-AAFD-1842BDD34F8F}" destId="{40F43085-BE79-4583-8907-E868093CB57E}" srcOrd="2" destOrd="0" presId="urn:microsoft.com/office/officeart/2018/2/layout/IconCircleList"/>
    <dgm:cxn modelId="{89536223-E94A-416B-B588-34B23811157F}" type="presParOf" srcId="{4F323F8C-A525-429B-AAFD-1842BDD34F8F}" destId="{DF25A3E0-66C5-4FA5-9AF5-3988ED80A54B}" srcOrd="3" destOrd="0" presId="urn:microsoft.com/office/officeart/2018/2/layout/IconCircleList"/>
    <dgm:cxn modelId="{D9994B3C-84FD-4BA9-887D-C79C85113102}" type="presParOf" srcId="{A98DF1D0-1285-4F71-9197-CE09A54D6EF2}" destId="{8A2B5B3D-03A0-4D5B-BA3C-41C1F5D8095B}" srcOrd="3" destOrd="0" presId="urn:microsoft.com/office/officeart/2018/2/layout/IconCircleList"/>
    <dgm:cxn modelId="{FC127BF5-C983-46DB-A3DC-0B2C4002D39F}" type="presParOf" srcId="{A98DF1D0-1285-4F71-9197-CE09A54D6EF2}" destId="{3B97933A-B4B3-45B9-8555-8DADA22FB421}" srcOrd="4" destOrd="0" presId="urn:microsoft.com/office/officeart/2018/2/layout/IconCircleList"/>
    <dgm:cxn modelId="{35749E0F-9791-497A-A0E9-6EFC71E87982}" type="presParOf" srcId="{3B97933A-B4B3-45B9-8555-8DADA22FB421}" destId="{010493AD-6ACC-4554-8DDA-1D55077FC843}" srcOrd="0" destOrd="0" presId="urn:microsoft.com/office/officeart/2018/2/layout/IconCircleList"/>
    <dgm:cxn modelId="{A634171A-C248-4CFD-B132-CA851B5D33B1}" type="presParOf" srcId="{3B97933A-B4B3-45B9-8555-8DADA22FB421}" destId="{9745DB7F-33C6-4F6D-9260-91A0CFA09328}" srcOrd="1" destOrd="0" presId="urn:microsoft.com/office/officeart/2018/2/layout/IconCircleList"/>
    <dgm:cxn modelId="{A0676790-9002-4597-B1B5-E3F210C49ED8}" type="presParOf" srcId="{3B97933A-B4B3-45B9-8555-8DADA22FB421}" destId="{EEB5399B-BCCA-4145-A7FA-209A86B658CB}" srcOrd="2" destOrd="0" presId="urn:microsoft.com/office/officeart/2018/2/layout/IconCircleList"/>
    <dgm:cxn modelId="{D100E977-404F-443F-B6A8-25CAA030BF62}" type="presParOf" srcId="{3B97933A-B4B3-45B9-8555-8DADA22FB421}" destId="{573683AC-A1E4-48EB-AFDF-7142BB6AC2A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>
        <a:blipFill>
          <a:blip xmlns:r="http://schemas.openxmlformats.org/officeDocument/2006/relationships" r:embed="rId1"/>
          <a:stretch>
            <a:fillRect l="-5283" t="-32743" r="-4528" b="-3274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9413E7-719A-4FA8-88CE-198B26D46E2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ill Sans MT" panose="020B0502020104020203"/>
            </a:rPr>
            <a:t>Coding</a:t>
          </a:r>
          <a:r>
            <a:rPr lang="en-US"/>
            <a:t> gain is very high and less then LDPC and TURBO codes</a:t>
          </a:r>
          <a:r>
            <a:rPr lang="en-US">
              <a:latin typeface="Gill Sans MT" panose="020B0502020104020203"/>
            </a:rPr>
            <a:t>..</a:t>
          </a:r>
          <a:endParaRPr lang="en-US" dirty="0"/>
        </a:p>
      </dgm:t>
    </dgm:pt>
    <dgm:pt modelId="{E36DF625-2F65-44A8-B3FC-5C780BCFD81B}" type="parTrans" cxnId="{78D345B4-BE61-4F7D-80A5-4101A218DA68}">
      <dgm:prSet/>
      <dgm:spPr/>
      <dgm:t>
        <a:bodyPr/>
        <a:lstStyle/>
        <a:p>
          <a:endParaRPr lang="en-US"/>
        </a:p>
      </dgm:t>
    </dgm:pt>
    <dgm:pt modelId="{FA7C42C2-8587-4AA0-BB9E-921EF3C6B7AC}" type="sibTrans" cxnId="{78D345B4-BE61-4F7D-80A5-4101A218DA68}">
      <dgm:prSet/>
      <dgm:spPr/>
      <dgm:t>
        <a:bodyPr/>
        <a:lstStyle/>
        <a:p>
          <a:endParaRPr lang="en-US"/>
        </a:p>
      </dgm:t>
    </dgm:pt>
    <dgm:pt modelId="{145115D6-34C9-4F37-92EF-432D4D23754F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Reed-Solomon codes are most widely used to correcting burst errors.</a:t>
          </a:r>
          <a:endParaRPr lang="en-US" dirty="0">
            <a:latin typeface="Gill Sans MT" panose="020B0502020104020203"/>
          </a:endParaRPr>
        </a:p>
      </dgm:t>
    </dgm:pt>
    <dgm:pt modelId="{CE7C8AB7-256D-48B1-9BD7-B8F1DB398D51}" type="parTrans" cxnId="{33CFDCF1-1722-4871-88F0-FC5A421A9020}">
      <dgm:prSet/>
      <dgm:spPr/>
      <dgm:t>
        <a:bodyPr/>
        <a:lstStyle/>
        <a:p>
          <a:endParaRPr lang="en-US"/>
        </a:p>
      </dgm:t>
    </dgm:pt>
    <dgm:pt modelId="{C339E22A-50D4-4B55-86F5-E9DB0A7DE2C0}" type="sibTrans" cxnId="{33CFDCF1-1722-4871-88F0-FC5A421A9020}">
      <dgm:prSet/>
      <dgm:spPr/>
      <dgm:t>
        <a:bodyPr/>
        <a:lstStyle/>
        <a:p>
          <a:endParaRPr lang="en-US"/>
        </a:p>
      </dgm:t>
    </dgm:pt>
    <dgm:pt modelId="{CF7FE6D3-76A9-4296-8460-B7DC3F631896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A98DF1D0-1285-4F71-9197-CE09A54D6EF2}" type="pres">
      <dgm:prSet presAssocID="{7E5AA53B-3EEE-4DE4-BB81-9044890C2946}" presName="container" presStyleCnt="0">
        <dgm:presLayoutVars>
          <dgm:dir/>
          <dgm:resizeHandles val="exact"/>
        </dgm:presLayoutVars>
      </dgm:prSet>
      <dgm:spPr/>
    </dgm:pt>
    <dgm:pt modelId="{C048EFF6-CD4B-4761-ABF5-0EC220528743}" type="pres">
      <dgm:prSet presAssocID="{259413E7-719A-4FA8-88CE-198B26D46E29}" presName="compNode" presStyleCnt="0"/>
      <dgm:spPr/>
    </dgm:pt>
    <dgm:pt modelId="{7C9E84DE-455C-4F05-ABF3-248EE7655CC5}" type="pres">
      <dgm:prSet presAssocID="{259413E7-719A-4FA8-88CE-198B26D46E29}" presName="iconBgRect" presStyleLbl="bgShp" presStyleIdx="0" presStyleCnt="3"/>
      <dgm:spPr/>
    </dgm:pt>
    <dgm:pt modelId="{B1D8E3D8-6389-42E4-8212-4ECE404FF5DC}" type="pres">
      <dgm:prSet presAssocID="{259413E7-719A-4FA8-88CE-198B26D46E29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573E001-F77F-497C-A32F-A9BDDF48D100}" type="pres">
      <dgm:prSet presAssocID="{259413E7-719A-4FA8-88CE-198B26D46E29}" presName="spaceRect" presStyleCnt="0"/>
      <dgm:spPr/>
    </dgm:pt>
    <dgm:pt modelId="{667244BC-733F-4BD0-B6D6-F0C4A4660AA1}" type="pres">
      <dgm:prSet presAssocID="{259413E7-719A-4FA8-88CE-198B26D46E29}" presName="textRect" presStyleLbl="revTx" presStyleIdx="0" presStyleCnt="3">
        <dgm:presLayoutVars>
          <dgm:chMax val="1"/>
          <dgm:chPref val="1"/>
        </dgm:presLayoutVars>
      </dgm:prSet>
      <dgm:spPr/>
    </dgm:pt>
    <dgm:pt modelId="{E23380D0-0F66-4279-8594-80ED53A088A8}" type="pres">
      <dgm:prSet presAssocID="{FA7C42C2-8587-4AA0-BB9E-921EF3C6B7AC}" presName="sibTrans" presStyleLbl="sibTrans2D1" presStyleIdx="0" presStyleCnt="0"/>
      <dgm:spPr/>
    </dgm:pt>
    <dgm:pt modelId="{4F323F8C-A525-429B-AAFD-1842BDD34F8F}" type="pres">
      <dgm:prSet presAssocID="{5605D28D-2CE6-4513-8566-952984E21E14}" presName="compNode" presStyleCnt="0"/>
      <dgm:spPr/>
    </dgm:pt>
    <dgm:pt modelId="{8D1E3E9E-C979-42F4-B9DB-38D59DB12F83}" type="pres">
      <dgm:prSet presAssocID="{5605D28D-2CE6-4513-8566-952984E21E14}" presName="iconBgRect" presStyleLbl="bgShp" presStyleIdx="1" presStyleCnt="3"/>
      <dgm:spPr/>
    </dgm:pt>
    <dgm:pt modelId="{0AD9BA8C-ACEB-46E7-B9F8-12CFFC61EB21}" type="pres">
      <dgm:prSet presAssocID="{5605D28D-2CE6-4513-8566-952984E21E14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0F43085-BE79-4583-8907-E868093CB57E}" type="pres">
      <dgm:prSet presAssocID="{5605D28D-2CE6-4513-8566-952984E21E14}" presName="spaceRect" presStyleCnt="0"/>
      <dgm:spPr/>
    </dgm:pt>
    <dgm:pt modelId="{DF25A3E0-66C5-4FA5-9AF5-3988ED80A54B}" type="pres">
      <dgm:prSet presAssocID="{5605D28D-2CE6-4513-8566-952984E21E14}" presName="textRect" presStyleLbl="revTx" presStyleIdx="1" presStyleCnt="3">
        <dgm:presLayoutVars>
          <dgm:chMax val="1"/>
          <dgm:chPref val="1"/>
        </dgm:presLayoutVars>
      </dgm:prSet>
      <dgm:spPr/>
    </dgm:pt>
    <dgm:pt modelId="{8A2B5B3D-03A0-4D5B-BA3C-41C1F5D8095B}" type="pres">
      <dgm:prSet presAssocID="{823D1971-2C4D-4EC5-A874-2F463DE37109}" presName="sibTrans" presStyleLbl="sibTrans2D1" presStyleIdx="0" presStyleCnt="0"/>
      <dgm:spPr/>
    </dgm:pt>
    <dgm:pt modelId="{3B97933A-B4B3-45B9-8555-8DADA22FB421}" type="pres">
      <dgm:prSet presAssocID="{145115D6-34C9-4F37-92EF-432D4D23754F}" presName="compNode" presStyleCnt="0"/>
      <dgm:spPr/>
    </dgm:pt>
    <dgm:pt modelId="{010493AD-6ACC-4554-8DDA-1D55077FC843}" type="pres">
      <dgm:prSet presAssocID="{145115D6-34C9-4F37-92EF-432D4D23754F}" presName="iconBgRect" presStyleLbl="bgShp" presStyleIdx="2" presStyleCnt="3"/>
      <dgm:spPr/>
    </dgm:pt>
    <dgm:pt modelId="{9745DB7F-33C6-4F6D-9260-91A0CFA09328}" type="pres">
      <dgm:prSet presAssocID="{145115D6-34C9-4F37-92EF-432D4D23754F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כוכב"/>
        </a:ext>
      </dgm:extLst>
    </dgm:pt>
    <dgm:pt modelId="{EEB5399B-BCCA-4145-A7FA-209A86B658CB}" type="pres">
      <dgm:prSet presAssocID="{145115D6-34C9-4F37-92EF-432D4D23754F}" presName="spaceRect" presStyleCnt="0"/>
      <dgm:spPr/>
    </dgm:pt>
    <dgm:pt modelId="{573683AC-A1E4-48EB-AFDF-7142BB6AC2AA}" type="pres">
      <dgm:prSet presAssocID="{145115D6-34C9-4F37-92EF-432D4D23754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A572201-AF8D-431F-9AA9-AB72890180C8}" type="presOf" srcId="{FA7C42C2-8587-4AA0-BB9E-921EF3C6B7AC}" destId="{E23380D0-0F66-4279-8594-80ED53A088A8}" srcOrd="0" destOrd="0" presId="urn:microsoft.com/office/officeart/2018/2/layout/IconCircleList"/>
    <dgm:cxn modelId="{5A892B0C-4A82-452C-9657-86E3BBEA4461}" type="presOf" srcId="{823D1971-2C4D-4EC5-A874-2F463DE37109}" destId="{8A2B5B3D-03A0-4D5B-BA3C-41C1F5D8095B}" srcOrd="0" destOrd="0" presId="urn:microsoft.com/office/officeart/2018/2/layout/IconCircleList"/>
    <dgm:cxn modelId="{808FEB0D-07F4-45AD-941E-21CDBE782669}" type="presOf" srcId="{7E5AA53B-3EEE-4DE4-BB81-9044890C2946}" destId="{CF7FE6D3-76A9-4296-8460-B7DC3F631896}" srcOrd="0" destOrd="0" presId="urn:microsoft.com/office/officeart/2018/2/layout/IconCircleList"/>
    <dgm:cxn modelId="{8428791B-D4B8-483B-AE5F-FE34A08E38D0}" type="presOf" srcId="{145115D6-34C9-4F37-92EF-432D4D23754F}" destId="{573683AC-A1E4-48EB-AFDF-7142BB6AC2AA}" srcOrd="0" destOrd="0" presId="urn:microsoft.com/office/officeart/2018/2/layout/IconCircleList"/>
    <dgm:cxn modelId="{984F8D67-2782-4C83-ABE6-86390B41D301}" type="presOf" srcId="{5605D28D-2CE6-4513-8566-952984E21E14}" destId="{DF25A3E0-66C5-4FA5-9AF5-3988ED80A54B}" srcOrd="0" destOrd="0" presId="urn:microsoft.com/office/officeart/2018/2/layout/IconCircleList"/>
    <dgm:cxn modelId="{FAF3F884-F0CF-440F-8CB1-B7648AB1B138}" srcId="{7E5AA53B-3EEE-4DE4-BB81-9044890C2946}" destId="{5605D28D-2CE6-4513-8566-952984E21E14}" srcOrd="1" destOrd="0" parTransId="{EB15AB98-362B-4E70-A3DA-995FC3E8BA79}" sibTransId="{823D1971-2C4D-4EC5-A874-2F463DE37109}"/>
    <dgm:cxn modelId="{78D345B4-BE61-4F7D-80A5-4101A218DA68}" srcId="{7E5AA53B-3EEE-4DE4-BB81-9044890C2946}" destId="{259413E7-719A-4FA8-88CE-198B26D46E29}" srcOrd="0" destOrd="0" parTransId="{E36DF625-2F65-44A8-B3FC-5C780BCFD81B}" sibTransId="{FA7C42C2-8587-4AA0-BB9E-921EF3C6B7AC}"/>
    <dgm:cxn modelId="{616678D1-677B-4313-8285-66CC5DF4C766}" type="presOf" srcId="{259413E7-719A-4FA8-88CE-198B26D46E29}" destId="{667244BC-733F-4BD0-B6D6-F0C4A4660AA1}" srcOrd="0" destOrd="0" presId="urn:microsoft.com/office/officeart/2018/2/layout/IconCircleList"/>
    <dgm:cxn modelId="{33CFDCF1-1722-4871-88F0-FC5A421A9020}" srcId="{7E5AA53B-3EEE-4DE4-BB81-9044890C2946}" destId="{145115D6-34C9-4F37-92EF-432D4D23754F}" srcOrd="2" destOrd="0" parTransId="{CE7C8AB7-256D-48B1-9BD7-B8F1DB398D51}" sibTransId="{C339E22A-50D4-4B55-86F5-E9DB0A7DE2C0}"/>
    <dgm:cxn modelId="{663B58CD-A786-41ED-8663-3B9059272191}" type="presParOf" srcId="{CF7FE6D3-76A9-4296-8460-B7DC3F631896}" destId="{A98DF1D0-1285-4F71-9197-CE09A54D6EF2}" srcOrd="0" destOrd="0" presId="urn:microsoft.com/office/officeart/2018/2/layout/IconCircleList"/>
    <dgm:cxn modelId="{AD351DA5-33ED-4EEC-9C82-8B4510FBD013}" type="presParOf" srcId="{A98DF1D0-1285-4F71-9197-CE09A54D6EF2}" destId="{C048EFF6-CD4B-4761-ABF5-0EC220528743}" srcOrd="0" destOrd="0" presId="urn:microsoft.com/office/officeart/2018/2/layout/IconCircleList"/>
    <dgm:cxn modelId="{74081F8B-193B-492B-90D2-98DD2A2C728C}" type="presParOf" srcId="{C048EFF6-CD4B-4761-ABF5-0EC220528743}" destId="{7C9E84DE-455C-4F05-ABF3-248EE7655CC5}" srcOrd="0" destOrd="0" presId="urn:microsoft.com/office/officeart/2018/2/layout/IconCircleList"/>
    <dgm:cxn modelId="{B5CDCAB3-A4BC-4B82-A6EA-42AD856B1E01}" type="presParOf" srcId="{C048EFF6-CD4B-4761-ABF5-0EC220528743}" destId="{B1D8E3D8-6389-42E4-8212-4ECE404FF5DC}" srcOrd="1" destOrd="0" presId="urn:microsoft.com/office/officeart/2018/2/layout/IconCircleList"/>
    <dgm:cxn modelId="{31DD4D03-5D51-4D29-9199-48FEE8FFDF7A}" type="presParOf" srcId="{C048EFF6-CD4B-4761-ABF5-0EC220528743}" destId="{8573E001-F77F-497C-A32F-A9BDDF48D100}" srcOrd="2" destOrd="0" presId="urn:microsoft.com/office/officeart/2018/2/layout/IconCircleList"/>
    <dgm:cxn modelId="{C2D5D64E-89E6-4FFE-A58A-6048F3BB339F}" type="presParOf" srcId="{C048EFF6-CD4B-4761-ABF5-0EC220528743}" destId="{667244BC-733F-4BD0-B6D6-F0C4A4660AA1}" srcOrd="3" destOrd="0" presId="urn:microsoft.com/office/officeart/2018/2/layout/IconCircleList"/>
    <dgm:cxn modelId="{DABFDD1F-6E3A-4443-95E8-52B35167BF38}" type="presParOf" srcId="{A98DF1D0-1285-4F71-9197-CE09A54D6EF2}" destId="{E23380D0-0F66-4279-8594-80ED53A088A8}" srcOrd="1" destOrd="0" presId="urn:microsoft.com/office/officeart/2018/2/layout/IconCircleList"/>
    <dgm:cxn modelId="{FDBA6B84-9F03-4BAF-AE3C-868A26670DF0}" type="presParOf" srcId="{A98DF1D0-1285-4F71-9197-CE09A54D6EF2}" destId="{4F323F8C-A525-429B-AAFD-1842BDD34F8F}" srcOrd="2" destOrd="0" presId="urn:microsoft.com/office/officeart/2018/2/layout/IconCircleList"/>
    <dgm:cxn modelId="{ABF0015A-E97F-4EBB-A78C-1AD2F5DEE3E6}" type="presParOf" srcId="{4F323F8C-A525-429B-AAFD-1842BDD34F8F}" destId="{8D1E3E9E-C979-42F4-B9DB-38D59DB12F83}" srcOrd="0" destOrd="0" presId="urn:microsoft.com/office/officeart/2018/2/layout/IconCircleList"/>
    <dgm:cxn modelId="{C639EACB-681E-4CD2-BD84-586AE3EED318}" type="presParOf" srcId="{4F323F8C-A525-429B-AAFD-1842BDD34F8F}" destId="{0AD9BA8C-ACEB-46E7-B9F8-12CFFC61EB21}" srcOrd="1" destOrd="0" presId="urn:microsoft.com/office/officeart/2018/2/layout/IconCircleList"/>
    <dgm:cxn modelId="{CAC0E22D-27D4-4493-A3B8-3F7C9CE7B217}" type="presParOf" srcId="{4F323F8C-A525-429B-AAFD-1842BDD34F8F}" destId="{40F43085-BE79-4583-8907-E868093CB57E}" srcOrd="2" destOrd="0" presId="urn:microsoft.com/office/officeart/2018/2/layout/IconCircleList"/>
    <dgm:cxn modelId="{89536223-E94A-416B-B588-34B23811157F}" type="presParOf" srcId="{4F323F8C-A525-429B-AAFD-1842BDD34F8F}" destId="{DF25A3E0-66C5-4FA5-9AF5-3988ED80A54B}" srcOrd="3" destOrd="0" presId="urn:microsoft.com/office/officeart/2018/2/layout/IconCircleList"/>
    <dgm:cxn modelId="{D9994B3C-84FD-4BA9-887D-C79C85113102}" type="presParOf" srcId="{A98DF1D0-1285-4F71-9197-CE09A54D6EF2}" destId="{8A2B5B3D-03A0-4D5B-BA3C-41C1F5D8095B}" srcOrd="3" destOrd="0" presId="urn:microsoft.com/office/officeart/2018/2/layout/IconCircleList"/>
    <dgm:cxn modelId="{FC127BF5-C983-46DB-A3DC-0B2C4002D39F}" type="presParOf" srcId="{A98DF1D0-1285-4F71-9197-CE09A54D6EF2}" destId="{3B97933A-B4B3-45B9-8555-8DADA22FB421}" srcOrd="4" destOrd="0" presId="urn:microsoft.com/office/officeart/2018/2/layout/IconCircleList"/>
    <dgm:cxn modelId="{35749E0F-9791-497A-A0E9-6EFC71E87982}" type="presParOf" srcId="{3B97933A-B4B3-45B9-8555-8DADA22FB421}" destId="{010493AD-6ACC-4554-8DDA-1D55077FC843}" srcOrd="0" destOrd="0" presId="urn:microsoft.com/office/officeart/2018/2/layout/IconCircleList"/>
    <dgm:cxn modelId="{A634171A-C248-4CFD-B132-CA851B5D33B1}" type="presParOf" srcId="{3B97933A-B4B3-45B9-8555-8DADA22FB421}" destId="{9745DB7F-33C6-4F6D-9260-91A0CFA09328}" srcOrd="1" destOrd="0" presId="urn:microsoft.com/office/officeart/2018/2/layout/IconCircleList"/>
    <dgm:cxn modelId="{A0676790-9002-4597-B1B5-E3F210C49ED8}" type="presParOf" srcId="{3B97933A-B4B3-45B9-8555-8DADA22FB421}" destId="{EEB5399B-BCCA-4145-A7FA-209A86B658CB}" srcOrd="2" destOrd="0" presId="urn:microsoft.com/office/officeart/2018/2/layout/IconCircleList"/>
    <dgm:cxn modelId="{D100E977-404F-443F-B6A8-25CAA030BF62}" type="presParOf" srcId="{3B97933A-B4B3-45B9-8555-8DADA22FB421}" destId="{573683AC-A1E4-48EB-AFDF-7142BB6AC2A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330314" y="-664269"/>
          <a:ext cx="5159177" cy="5159177"/>
        </a:xfrm>
        <a:prstGeom prst="blockArc">
          <a:avLst>
            <a:gd name="adj1" fmla="val 18900000"/>
            <a:gd name="adj2" fmla="val 2700000"/>
            <a:gd name="adj3" fmla="val 419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62974" y="239338"/>
          <a:ext cx="6439772" cy="4789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019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Gill Sans MT" panose="020B0502020104020203"/>
            </a:rPr>
            <a:t>Objective</a:t>
          </a:r>
          <a:endParaRPr lang="en-US" sz="2400" kern="1200" dirty="0"/>
        </a:p>
      </dsp:txBody>
      <dsp:txXfrm>
        <a:off x="362974" y="239338"/>
        <a:ext cx="6439772" cy="478982"/>
      </dsp:txXfrm>
    </dsp:sp>
    <dsp:sp modelId="{07CB3071-D555-47DA-A36A-69EB91531FD8}">
      <dsp:nvSpPr>
        <dsp:cNvPr id="0" name=""/>
        <dsp:cNvSpPr/>
      </dsp:nvSpPr>
      <dsp:spPr>
        <a:xfrm>
          <a:off x="63609" y="179465"/>
          <a:ext cx="598728" cy="5987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06199" y="957582"/>
          <a:ext cx="6096547" cy="4789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019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Gill Sans MT" panose="020B0502020104020203"/>
            </a:rPr>
            <a:t>Introduction</a:t>
          </a:r>
          <a:endParaRPr lang="en-US" sz="2400" kern="1200" dirty="0"/>
        </a:p>
      </dsp:txBody>
      <dsp:txXfrm>
        <a:off x="706199" y="957582"/>
        <a:ext cx="6096547" cy="478982"/>
      </dsp:txXfrm>
    </dsp:sp>
    <dsp:sp modelId="{3F8116AC-FAC3-4E95-9865-93CCFEB191B9}">
      <dsp:nvSpPr>
        <dsp:cNvPr id="0" name=""/>
        <dsp:cNvSpPr/>
      </dsp:nvSpPr>
      <dsp:spPr>
        <a:xfrm>
          <a:off x="406834" y="897710"/>
          <a:ext cx="598728" cy="5987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811541" y="1675827"/>
          <a:ext cx="5991205" cy="4789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0193" tIns="60960" rIns="60960" bIns="6096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Error Detection Schemes</a:t>
          </a:r>
        </a:p>
      </dsp:txBody>
      <dsp:txXfrm>
        <a:off x="811541" y="1675827"/>
        <a:ext cx="5991205" cy="478982"/>
      </dsp:txXfrm>
    </dsp:sp>
    <dsp:sp modelId="{A965097E-32F1-4AB8-8C4E-2814A7596B2F}">
      <dsp:nvSpPr>
        <dsp:cNvPr id="0" name=""/>
        <dsp:cNvSpPr/>
      </dsp:nvSpPr>
      <dsp:spPr>
        <a:xfrm>
          <a:off x="512177" y="1615954"/>
          <a:ext cx="598728" cy="5987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C1A9A-5372-409F-A6A9-B0BA4DC3A1E1}">
      <dsp:nvSpPr>
        <dsp:cNvPr id="0" name=""/>
        <dsp:cNvSpPr/>
      </dsp:nvSpPr>
      <dsp:spPr>
        <a:xfrm>
          <a:off x="706199" y="2394072"/>
          <a:ext cx="6096547" cy="4789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0193" tIns="60960" rIns="60960" bIns="6096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Reed Solomon Code</a:t>
          </a:r>
        </a:p>
      </dsp:txBody>
      <dsp:txXfrm>
        <a:off x="706199" y="2394072"/>
        <a:ext cx="6096547" cy="478982"/>
      </dsp:txXfrm>
    </dsp:sp>
    <dsp:sp modelId="{1C8347A2-6098-4124-B262-BCFE5CF2D0C2}">
      <dsp:nvSpPr>
        <dsp:cNvPr id="0" name=""/>
        <dsp:cNvSpPr/>
      </dsp:nvSpPr>
      <dsp:spPr>
        <a:xfrm>
          <a:off x="406834" y="2334199"/>
          <a:ext cx="598728" cy="5987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7DE85-DA90-4F02-8714-3FF1ACA58EBB}">
      <dsp:nvSpPr>
        <dsp:cNvPr id="0" name=""/>
        <dsp:cNvSpPr/>
      </dsp:nvSpPr>
      <dsp:spPr>
        <a:xfrm>
          <a:off x="362974" y="3112316"/>
          <a:ext cx="6439772" cy="4789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0193" tIns="60960" rIns="60960" bIns="6096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RS Encoding and Decoding</a:t>
          </a:r>
        </a:p>
      </dsp:txBody>
      <dsp:txXfrm>
        <a:off x="362974" y="3112316"/>
        <a:ext cx="6439772" cy="478982"/>
      </dsp:txXfrm>
    </dsp:sp>
    <dsp:sp modelId="{46BD3C12-FEFD-4EBC-8D60-2726F536CBBC}">
      <dsp:nvSpPr>
        <dsp:cNvPr id="0" name=""/>
        <dsp:cNvSpPr/>
      </dsp:nvSpPr>
      <dsp:spPr>
        <a:xfrm>
          <a:off x="63609" y="3052443"/>
          <a:ext cx="598728" cy="5987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AE8AE-1C20-4CDB-91FB-4325F8531F7E}">
      <dsp:nvSpPr>
        <dsp:cNvPr id="0" name=""/>
        <dsp:cNvSpPr/>
      </dsp:nvSpPr>
      <dsp:spPr>
        <a:xfrm>
          <a:off x="0" y="765233"/>
          <a:ext cx="7012370" cy="14127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8A01C-D94F-445A-8DF2-CA73B5366DF0}">
      <dsp:nvSpPr>
        <dsp:cNvPr id="0" name=""/>
        <dsp:cNvSpPr/>
      </dsp:nvSpPr>
      <dsp:spPr>
        <a:xfrm>
          <a:off x="427353" y="1083100"/>
          <a:ext cx="777006" cy="77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9AB98-784D-4426-87BF-A74123E48AA7}">
      <dsp:nvSpPr>
        <dsp:cNvPr id="0" name=""/>
        <dsp:cNvSpPr/>
      </dsp:nvSpPr>
      <dsp:spPr>
        <a:xfrm>
          <a:off x="1631713" y="765233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 Implement Reed Solomon error </a:t>
          </a:r>
          <a:r>
            <a:rPr lang="en-US" sz="2100" kern="1200" dirty="0">
              <a:latin typeface="Gill Sans MT" panose="020B0502020104020203"/>
            </a:rPr>
            <a:t>correcting codes</a:t>
          </a:r>
          <a:r>
            <a:rPr lang="en-US" sz="2100" kern="1200" dirty="0"/>
            <a:t> by designing an efficient encoder and decoder</a:t>
          </a:r>
          <a:r>
            <a:rPr lang="en-US" sz="2100" kern="1200" dirty="0">
              <a:latin typeface="Gill Sans MT" panose="020B0502020104020203"/>
            </a:rPr>
            <a:t> </a:t>
          </a:r>
          <a:r>
            <a:rPr lang="en-US" sz="2100" b="0" i="0" u="none" strike="noStrike" kern="1200" cap="none" baseline="0" noProof="0" dirty="0">
              <a:latin typeface="Gill Sans MT" panose="020B0502020104020203"/>
            </a:rPr>
            <a:t>for Reed Solomon Codes. </a:t>
          </a:r>
          <a:endParaRPr lang="en-US" sz="2100" kern="1200" dirty="0"/>
        </a:p>
      </dsp:txBody>
      <dsp:txXfrm>
        <a:off x="1631713" y="765233"/>
        <a:ext cx="5380656" cy="1412739"/>
      </dsp:txXfrm>
    </dsp:sp>
    <dsp:sp modelId="{69969C24-486D-4DB9-9040-F0638F3663C3}">
      <dsp:nvSpPr>
        <dsp:cNvPr id="0" name=""/>
        <dsp:cNvSpPr/>
      </dsp:nvSpPr>
      <dsp:spPr>
        <a:xfrm>
          <a:off x="0" y="2531157"/>
          <a:ext cx="7012370" cy="14127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3E3CA-8DCA-4CA9-AE05-CE70D8EBFAA3}">
      <dsp:nvSpPr>
        <dsp:cNvPr id="0" name=""/>
        <dsp:cNvSpPr/>
      </dsp:nvSpPr>
      <dsp:spPr>
        <a:xfrm>
          <a:off x="427353" y="2849024"/>
          <a:ext cx="777006" cy="77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F85F2-7698-47DA-8052-30591C323A9A}">
      <dsp:nvSpPr>
        <dsp:cNvPr id="0" name=""/>
        <dsp:cNvSpPr/>
      </dsp:nvSpPr>
      <dsp:spPr>
        <a:xfrm>
          <a:off x="1631713" y="2531157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can be done by programming using Python.</a:t>
          </a:r>
        </a:p>
      </dsp:txBody>
      <dsp:txXfrm>
        <a:off x="1631713" y="2531157"/>
        <a:ext cx="5380656" cy="14127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8F922-BB95-4E63-BB9B-C577712F7A72}">
      <dsp:nvSpPr>
        <dsp:cNvPr id="0" name=""/>
        <dsp:cNvSpPr/>
      </dsp:nvSpPr>
      <dsp:spPr>
        <a:xfrm>
          <a:off x="6349" y="2254032"/>
          <a:ext cx="1897751" cy="113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ill Sans MT" panose="020B0502020104020203"/>
            </a:rPr>
            <a:t>Transmitter</a:t>
          </a:r>
          <a:endParaRPr lang="en-US" sz="2000" kern="1200" dirty="0"/>
        </a:p>
      </dsp:txBody>
      <dsp:txXfrm>
        <a:off x="39699" y="2287382"/>
        <a:ext cx="1831051" cy="1071950"/>
      </dsp:txXfrm>
    </dsp:sp>
    <dsp:sp modelId="{C0052399-F181-4F27-986B-2448526D0DF1}">
      <dsp:nvSpPr>
        <dsp:cNvPr id="0" name=""/>
        <dsp:cNvSpPr/>
      </dsp:nvSpPr>
      <dsp:spPr>
        <a:xfrm>
          <a:off x="2093876" y="2588036"/>
          <a:ext cx="402323" cy="470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093876" y="2682164"/>
        <a:ext cx="281626" cy="282386"/>
      </dsp:txXfrm>
    </dsp:sp>
    <dsp:sp modelId="{659DF0A0-9129-4867-9FED-3EBE65B808B9}">
      <dsp:nvSpPr>
        <dsp:cNvPr id="0" name=""/>
        <dsp:cNvSpPr/>
      </dsp:nvSpPr>
      <dsp:spPr>
        <a:xfrm>
          <a:off x="2663201" y="2254032"/>
          <a:ext cx="1897751" cy="113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ill Sans MT" panose="020B0502020104020203"/>
            </a:rPr>
            <a:t>Communication Channel</a:t>
          </a:r>
          <a:endParaRPr lang="en-US" sz="2000" kern="1200" dirty="0"/>
        </a:p>
      </dsp:txBody>
      <dsp:txXfrm>
        <a:off x="2696551" y="2287382"/>
        <a:ext cx="1831051" cy="1071950"/>
      </dsp:txXfrm>
    </dsp:sp>
    <dsp:sp modelId="{A63F4987-AB73-47F4-B38D-042D5B55FF61}">
      <dsp:nvSpPr>
        <dsp:cNvPr id="0" name=""/>
        <dsp:cNvSpPr/>
      </dsp:nvSpPr>
      <dsp:spPr>
        <a:xfrm>
          <a:off x="4750728" y="2588036"/>
          <a:ext cx="402323" cy="470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750728" y="2682164"/>
        <a:ext cx="281626" cy="282386"/>
      </dsp:txXfrm>
    </dsp:sp>
    <dsp:sp modelId="{07D4B428-B7C8-435F-ADF2-B0E859424587}">
      <dsp:nvSpPr>
        <dsp:cNvPr id="0" name=""/>
        <dsp:cNvSpPr/>
      </dsp:nvSpPr>
      <dsp:spPr>
        <a:xfrm>
          <a:off x="5320053" y="2254032"/>
          <a:ext cx="1897751" cy="113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Gill Sans MT" panose="020B0502020104020203"/>
            </a:rPr>
            <a:t>Reciever</a:t>
          </a:r>
          <a:endParaRPr lang="en-US" sz="2000" kern="1200" dirty="0" err="1"/>
        </a:p>
      </dsp:txBody>
      <dsp:txXfrm>
        <a:off x="5353403" y="2287382"/>
        <a:ext cx="1831051" cy="1071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05156-3FED-4779-B89E-0ECA872D893A}">
      <dsp:nvSpPr>
        <dsp:cNvPr id="0" name=""/>
        <dsp:cNvSpPr/>
      </dsp:nvSpPr>
      <dsp:spPr>
        <a:xfrm>
          <a:off x="0" y="580530"/>
          <a:ext cx="1406483" cy="843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ill Sans MT" panose="020B0502020104020203"/>
            </a:rPr>
            <a:t>Data</a:t>
          </a:r>
          <a:endParaRPr lang="en-US" sz="2000" kern="1200" dirty="0"/>
        </a:p>
      </dsp:txBody>
      <dsp:txXfrm>
        <a:off x="24717" y="605247"/>
        <a:ext cx="1357049" cy="794456"/>
      </dsp:txXfrm>
    </dsp:sp>
    <dsp:sp modelId="{C107231D-2B58-465D-AEC3-0B6072EFA4C1}">
      <dsp:nvSpPr>
        <dsp:cNvPr id="0" name=""/>
        <dsp:cNvSpPr/>
      </dsp:nvSpPr>
      <dsp:spPr>
        <a:xfrm>
          <a:off x="1530254" y="828071"/>
          <a:ext cx="298174" cy="348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30254" y="897832"/>
        <a:ext cx="208722" cy="209285"/>
      </dsp:txXfrm>
    </dsp:sp>
    <dsp:sp modelId="{C4AAC0C9-F42E-4B0E-82DF-33F5D8879FEA}">
      <dsp:nvSpPr>
        <dsp:cNvPr id="0" name=""/>
        <dsp:cNvSpPr/>
      </dsp:nvSpPr>
      <dsp:spPr>
        <a:xfrm>
          <a:off x="1969076" y="580530"/>
          <a:ext cx="1406483" cy="843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ill Sans MT" panose="020B0502020104020203"/>
            </a:rPr>
            <a:t>…</a:t>
          </a:r>
        </a:p>
      </dsp:txBody>
      <dsp:txXfrm>
        <a:off x="1993793" y="605247"/>
        <a:ext cx="1357049" cy="794456"/>
      </dsp:txXfrm>
    </dsp:sp>
    <dsp:sp modelId="{8E6411E1-C95F-4805-8291-9DABF2DC1BA8}">
      <dsp:nvSpPr>
        <dsp:cNvPr id="0" name=""/>
        <dsp:cNvSpPr/>
      </dsp:nvSpPr>
      <dsp:spPr>
        <a:xfrm>
          <a:off x="3499330" y="828071"/>
          <a:ext cx="298174" cy="348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499330" y="897832"/>
        <a:ext cx="208722" cy="209285"/>
      </dsp:txXfrm>
    </dsp:sp>
    <dsp:sp modelId="{1B3EF810-F5E5-4EB4-BAC2-75A83B4FD1D1}">
      <dsp:nvSpPr>
        <dsp:cNvPr id="0" name=""/>
        <dsp:cNvSpPr/>
      </dsp:nvSpPr>
      <dsp:spPr>
        <a:xfrm>
          <a:off x="3938153" y="580530"/>
          <a:ext cx="1406483" cy="843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ill Sans MT" panose="020B0502020104020203"/>
            </a:rPr>
            <a:t>Error Detection</a:t>
          </a:r>
          <a:endParaRPr lang="en-US" sz="2000" kern="1200" dirty="0"/>
        </a:p>
      </dsp:txBody>
      <dsp:txXfrm>
        <a:off x="3962870" y="605247"/>
        <a:ext cx="1357049" cy="794456"/>
      </dsp:txXfrm>
    </dsp:sp>
    <dsp:sp modelId="{ABBFA3FC-5028-4514-A672-289AFA4D7207}">
      <dsp:nvSpPr>
        <dsp:cNvPr id="0" name=""/>
        <dsp:cNvSpPr/>
      </dsp:nvSpPr>
      <dsp:spPr>
        <a:xfrm>
          <a:off x="5468407" y="828071"/>
          <a:ext cx="298174" cy="348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468407" y="897832"/>
        <a:ext cx="208722" cy="209285"/>
      </dsp:txXfrm>
    </dsp:sp>
    <dsp:sp modelId="{B4C5E149-6D9E-464C-BA1C-C2F3FFF3B149}">
      <dsp:nvSpPr>
        <dsp:cNvPr id="0" name=""/>
        <dsp:cNvSpPr/>
      </dsp:nvSpPr>
      <dsp:spPr>
        <a:xfrm>
          <a:off x="5907230" y="580530"/>
          <a:ext cx="1406483" cy="843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ill Sans MT" panose="020B0502020104020203"/>
            </a:rPr>
            <a:t>Error Correction</a:t>
          </a:r>
          <a:endParaRPr lang="en-US" sz="2000" kern="1200" dirty="0"/>
        </a:p>
      </dsp:txBody>
      <dsp:txXfrm>
        <a:off x="5931947" y="605247"/>
        <a:ext cx="1357049" cy="794456"/>
      </dsp:txXfrm>
    </dsp:sp>
    <dsp:sp modelId="{62FB4AED-4A90-44C3-BD4B-CFF984626164}">
      <dsp:nvSpPr>
        <dsp:cNvPr id="0" name=""/>
        <dsp:cNvSpPr/>
      </dsp:nvSpPr>
      <dsp:spPr>
        <a:xfrm>
          <a:off x="7437484" y="828071"/>
          <a:ext cx="298174" cy="348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437484" y="897832"/>
        <a:ext cx="208722" cy="209285"/>
      </dsp:txXfrm>
    </dsp:sp>
    <dsp:sp modelId="{08D31A49-6231-46E4-B8E4-C7C826640C05}">
      <dsp:nvSpPr>
        <dsp:cNvPr id="0" name=""/>
        <dsp:cNvSpPr/>
      </dsp:nvSpPr>
      <dsp:spPr>
        <a:xfrm>
          <a:off x="7876307" y="580530"/>
          <a:ext cx="1406483" cy="843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ill Sans MT" panose="020B0502020104020203"/>
            </a:rPr>
            <a:t>Decoder</a:t>
          </a:r>
          <a:endParaRPr lang="en-US" sz="2000" kern="1200" dirty="0"/>
        </a:p>
      </dsp:txBody>
      <dsp:txXfrm>
        <a:off x="7901024" y="605247"/>
        <a:ext cx="1357049" cy="794456"/>
      </dsp:txXfrm>
    </dsp:sp>
    <dsp:sp modelId="{94369BE4-C8C0-4DE9-AD36-9E57CDA8D494}">
      <dsp:nvSpPr>
        <dsp:cNvPr id="0" name=""/>
        <dsp:cNvSpPr/>
      </dsp:nvSpPr>
      <dsp:spPr>
        <a:xfrm>
          <a:off x="9406561" y="828071"/>
          <a:ext cx="298174" cy="348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9406561" y="897832"/>
        <a:ext cx="208722" cy="209285"/>
      </dsp:txXfrm>
    </dsp:sp>
    <dsp:sp modelId="{BC320D74-DCAF-48DC-A804-C68759C8838A}">
      <dsp:nvSpPr>
        <dsp:cNvPr id="0" name=""/>
        <dsp:cNvSpPr/>
      </dsp:nvSpPr>
      <dsp:spPr>
        <a:xfrm>
          <a:off x="9845384" y="580530"/>
          <a:ext cx="1406483" cy="843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ill Sans MT" panose="020B0502020104020203"/>
            </a:rPr>
            <a:t>Message</a:t>
          </a:r>
          <a:endParaRPr lang="en-US" sz="2000" kern="1200" dirty="0"/>
        </a:p>
      </dsp:txBody>
      <dsp:txXfrm>
        <a:off x="9870101" y="605247"/>
        <a:ext cx="1357049" cy="7944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B67D1-28D2-43E5-8AAA-6195AE08C11A}">
      <dsp:nvSpPr>
        <dsp:cNvPr id="0" name=""/>
        <dsp:cNvSpPr/>
      </dsp:nvSpPr>
      <dsp:spPr>
        <a:xfrm>
          <a:off x="0" y="30781"/>
          <a:ext cx="7105481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Repetition scheme</a:t>
          </a:r>
        </a:p>
      </dsp:txBody>
      <dsp:txXfrm>
        <a:off x="35411" y="66192"/>
        <a:ext cx="7034659" cy="654577"/>
      </dsp:txXfrm>
    </dsp:sp>
    <dsp:sp modelId="{7C316195-77DA-4870-9122-6C9B2A599AD4}">
      <dsp:nvSpPr>
        <dsp:cNvPr id="0" name=""/>
        <dsp:cNvSpPr/>
      </dsp:nvSpPr>
      <dsp:spPr>
        <a:xfrm>
          <a:off x="0" y="845461"/>
          <a:ext cx="7105481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Parity scheme</a:t>
          </a:r>
        </a:p>
      </dsp:txBody>
      <dsp:txXfrm>
        <a:off x="35411" y="880872"/>
        <a:ext cx="7034659" cy="654577"/>
      </dsp:txXfrm>
    </dsp:sp>
    <dsp:sp modelId="{226D5C74-88A0-4389-A4AB-E115519CF180}">
      <dsp:nvSpPr>
        <dsp:cNvPr id="0" name=""/>
        <dsp:cNvSpPr/>
      </dsp:nvSpPr>
      <dsp:spPr>
        <a:xfrm>
          <a:off x="0" y="1660141"/>
          <a:ext cx="7105481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Checksum Scheme</a:t>
          </a:r>
        </a:p>
      </dsp:txBody>
      <dsp:txXfrm>
        <a:off x="35411" y="1695552"/>
        <a:ext cx="7034659" cy="654577"/>
      </dsp:txXfrm>
    </dsp:sp>
    <dsp:sp modelId="{5AAB0318-EA00-43A1-800A-5D72CECDB708}">
      <dsp:nvSpPr>
        <dsp:cNvPr id="0" name=""/>
        <dsp:cNvSpPr/>
      </dsp:nvSpPr>
      <dsp:spPr>
        <a:xfrm>
          <a:off x="0" y="2474821"/>
          <a:ext cx="7105481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Cyclic Redundancy Check scheme</a:t>
          </a:r>
        </a:p>
      </dsp:txBody>
      <dsp:txXfrm>
        <a:off x="35411" y="2510232"/>
        <a:ext cx="7034659" cy="654577"/>
      </dsp:txXfrm>
    </dsp:sp>
    <dsp:sp modelId="{0EA3379F-C0AD-47D7-B3B2-582AED6B34CD}">
      <dsp:nvSpPr>
        <dsp:cNvPr id="0" name=""/>
        <dsp:cNvSpPr/>
      </dsp:nvSpPr>
      <dsp:spPr>
        <a:xfrm>
          <a:off x="0" y="3289501"/>
          <a:ext cx="7105481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Polarity scheme</a:t>
          </a:r>
        </a:p>
      </dsp:txBody>
      <dsp:txXfrm>
        <a:off x="35411" y="3324912"/>
        <a:ext cx="7034659" cy="6545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1382947" y="133425"/>
          <a:ext cx="3064229" cy="30642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755062" y="310777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400" kern="1200" dirty="0"/>
            <a:t>A generator polynomial is generated.</a:t>
          </a:r>
        </a:p>
      </dsp:txBody>
      <dsp:txXfrm>
        <a:off x="755062" y="3107779"/>
        <a:ext cx="4320000" cy="720000"/>
      </dsp:txXfrm>
    </dsp:sp>
    <dsp:sp modelId="{6DB1FE51-13D0-4A38-AD6E-48D4371A1AF3}">
      <dsp:nvSpPr>
        <dsp:cNvPr id="0" name=""/>
        <dsp:cNvSpPr/>
      </dsp:nvSpPr>
      <dsp:spPr>
        <a:xfrm>
          <a:off x="6458947" y="133425"/>
          <a:ext cx="3064229" cy="30642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5831062" y="310777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Message signal is multiplied with generator polynomial.</a:t>
          </a:r>
        </a:p>
      </dsp:txBody>
      <dsp:txXfrm>
        <a:off x="5831062" y="3107779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576B1-E84F-4DA5-B658-2F04E6CB56E4}">
      <dsp:nvSpPr>
        <dsp:cNvPr id="0" name=""/>
        <dsp:cNvSpPr/>
      </dsp:nvSpPr>
      <dsp:spPr>
        <a:xfrm>
          <a:off x="0" y="0"/>
          <a:ext cx="527500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F92A07-7827-4A06-8927-3ABFE9E9368D}">
      <dsp:nvSpPr>
        <dsp:cNvPr id="0" name=""/>
        <dsp:cNvSpPr/>
      </dsp:nvSpPr>
      <dsp:spPr>
        <a:xfrm>
          <a:off x="0" y="0"/>
          <a:ext cx="5275001" cy="1011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Syndrome calculation --</a:t>
          </a:r>
          <a:r>
            <a:rPr lang="en-US" sz="2100" kern="1200">
              <a:latin typeface="Gill Sans MT" panose="020B0502020104020203"/>
            </a:rPr>
            <a:t> </a:t>
          </a:r>
          <a:r>
            <a:rPr lang="en-US" sz="2100" kern="1200"/>
            <a:t>It tells us whether an error </a:t>
          </a:r>
          <a:r>
            <a:rPr lang="en-US" sz="2100" kern="1200">
              <a:latin typeface="Gill Sans MT" panose="020B0502020104020203"/>
            </a:rPr>
            <a:t>has occurred during</a:t>
          </a:r>
          <a:r>
            <a:rPr lang="en-US" sz="2100" kern="1200"/>
            <a:t> the transmission of data.</a:t>
          </a:r>
        </a:p>
      </dsp:txBody>
      <dsp:txXfrm>
        <a:off x="0" y="0"/>
        <a:ext cx="5275001" cy="1011420"/>
      </dsp:txXfrm>
    </dsp:sp>
    <dsp:sp modelId="{DB82AE10-0147-402B-9B96-E8E62EB9D83B}">
      <dsp:nvSpPr>
        <dsp:cNvPr id="0" name=""/>
        <dsp:cNvSpPr/>
      </dsp:nvSpPr>
      <dsp:spPr>
        <a:xfrm>
          <a:off x="0" y="1011420"/>
          <a:ext cx="5275001" cy="0"/>
        </a:xfrm>
        <a:prstGeom prst="line">
          <a:avLst/>
        </a:prstGeom>
        <a:gradFill rotWithShape="0">
          <a:gsLst>
            <a:gs pos="0">
              <a:schemeClr val="accent2">
                <a:hueOff val="-203903"/>
                <a:satOff val="10845"/>
                <a:lumOff val="3137"/>
                <a:alphaOff val="0"/>
                <a:tint val="98000"/>
                <a:lumMod val="110000"/>
              </a:schemeClr>
            </a:gs>
            <a:gs pos="84000">
              <a:schemeClr val="accent2">
                <a:hueOff val="-203903"/>
                <a:satOff val="10845"/>
                <a:lumOff val="3137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03903"/>
              <a:satOff val="10845"/>
              <a:lumOff val="313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6EB87C-BFA0-4A31-9B49-C4C4B83503B6}">
      <dsp:nvSpPr>
        <dsp:cNvPr id="0" name=""/>
        <dsp:cNvSpPr/>
      </dsp:nvSpPr>
      <dsp:spPr>
        <a:xfrm>
          <a:off x="0" y="1011420"/>
          <a:ext cx="5275001" cy="1011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second step includes error location which tells us where </a:t>
          </a:r>
          <a:r>
            <a:rPr lang="en-US" sz="2100" kern="1200">
              <a:latin typeface="Gill Sans MT" panose="020B0502020104020203"/>
            </a:rPr>
            <a:t>the error</a:t>
          </a:r>
          <a:r>
            <a:rPr lang="en-US" sz="2100" kern="1200"/>
            <a:t> is present.</a:t>
          </a:r>
        </a:p>
      </dsp:txBody>
      <dsp:txXfrm>
        <a:off x="0" y="1011420"/>
        <a:ext cx="5275001" cy="1011420"/>
      </dsp:txXfrm>
    </dsp:sp>
    <dsp:sp modelId="{9F51F89E-0DA6-4AE8-B669-63EDE75ACF3D}">
      <dsp:nvSpPr>
        <dsp:cNvPr id="0" name=""/>
        <dsp:cNvSpPr/>
      </dsp:nvSpPr>
      <dsp:spPr>
        <a:xfrm>
          <a:off x="0" y="2022841"/>
          <a:ext cx="5275001" cy="0"/>
        </a:xfrm>
        <a:prstGeom prst="line">
          <a:avLst/>
        </a:prstGeom>
        <a:gradFill rotWithShape="0">
          <a:gsLst>
            <a:gs pos="0">
              <a:schemeClr val="accent2">
                <a:hueOff val="-407806"/>
                <a:satOff val="21690"/>
                <a:lumOff val="6274"/>
                <a:alphaOff val="0"/>
                <a:tint val="98000"/>
                <a:lumMod val="110000"/>
              </a:schemeClr>
            </a:gs>
            <a:gs pos="84000">
              <a:schemeClr val="accent2">
                <a:hueOff val="-407806"/>
                <a:satOff val="21690"/>
                <a:lumOff val="6274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407806"/>
              <a:satOff val="21690"/>
              <a:lumOff val="627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AE7802-1E00-48F4-AA72-0AD2BF3B72FB}">
      <dsp:nvSpPr>
        <dsp:cNvPr id="0" name=""/>
        <dsp:cNvSpPr/>
      </dsp:nvSpPr>
      <dsp:spPr>
        <a:xfrm>
          <a:off x="0" y="2022841"/>
          <a:ext cx="5275001" cy="1011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third is to </a:t>
          </a:r>
          <a:r>
            <a:rPr lang="en-US" sz="2100" kern="1200">
              <a:latin typeface="Gill Sans MT" panose="020B0502020104020203"/>
            </a:rPr>
            <a:t>calculate magnitude</a:t>
          </a:r>
          <a:r>
            <a:rPr lang="en-US" sz="2100" kern="1200"/>
            <a:t> of error.</a:t>
          </a:r>
        </a:p>
      </dsp:txBody>
      <dsp:txXfrm>
        <a:off x="0" y="2022841"/>
        <a:ext cx="5275001" cy="1011420"/>
      </dsp:txXfrm>
    </dsp:sp>
    <dsp:sp modelId="{95C1F037-9619-4521-886E-47A3C18A818D}">
      <dsp:nvSpPr>
        <dsp:cNvPr id="0" name=""/>
        <dsp:cNvSpPr/>
      </dsp:nvSpPr>
      <dsp:spPr>
        <a:xfrm>
          <a:off x="0" y="3034262"/>
          <a:ext cx="5275001" cy="0"/>
        </a:xfrm>
        <a:prstGeom prst="line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611709"/>
              <a:satOff val="32535"/>
              <a:lumOff val="941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193C66-1286-42DB-8174-DEC0836281D6}">
      <dsp:nvSpPr>
        <dsp:cNvPr id="0" name=""/>
        <dsp:cNvSpPr/>
      </dsp:nvSpPr>
      <dsp:spPr>
        <a:xfrm>
          <a:off x="0" y="3034262"/>
          <a:ext cx="5275001" cy="1011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Forth one is the error evaluation which corrects the error.</a:t>
          </a:r>
        </a:p>
      </dsp:txBody>
      <dsp:txXfrm>
        <a:off x="0" y="3034262"/>
        <a:ext cx="5275001" cy="10114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E84DE-455C-4F05-ABF3-248EE7655CC5}">
      <dsp:nvSpPr>
        <dsp:cNvPr id="0" name=""/>
        <dsp:cNvSpPr/>
      </dsp:nvSpPr>
      <dsp:spPr>
        <a:xfrm>
          <a:off x="44477" y="1699340"/>
          <a:ext cx="686568" cy="6865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8E3D8-6389-42E4-8212-4ECE404FF5DC}">
      <dsp:nvSpPr>
        <dsp:cNvPr id="0" name=""/>
        <dsp:cNvSpPr/>
      </dsp:nvSpPr>
      <dsp:spPr>
        <a:xfrm>
          <a:off x="188656" y="1843519"/>
          <a:ext cx="398209" cy="398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244BC-733F-4BD0-B6D6-F0C4A4660AA1}">
      <dsp:nvSpPr>
        <dsp:cNvPr id="0" name=""/>
        <dsp:cNvSpPr/>
      </dsp:nvSpPr>
      <dsp:spPr>
        <a:xfrm>
          <a:off x="878168" y="1699340"/>
          <a:ext cx="1618340" cy="68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Gill Sans MT" panose="020B0502020104020203"/>
            </a:rPr>
            <a:t>Coding</a:t>
          </a:r>
          <a:r>
            <a:rPr lang="en-US" sz="1100" kern="1200"/>
            <a:t> gain is very high and less then LDPC and TURBO codes</a:t>
          </a:r>
          <a:r>
            <a:rPr lang="en-US" sz="1100" kern="1200">
              <a:latin typeface="Gill Sans MT" panose="020B0502020104020203"/>
            </a:rPr>
            <a:t>..</a:t>
          </a:r>
          <a:endParaRPr lang="en-US" sz="1100" kern="1200" dirty="0"/>
        </a:p>
      </dsp:txBody>
      <dsp:txXfrm>
        <a:off x="878168" y="1699340"/>
        <a:ext cx="1618340" cy="686568"/>
      </dsp:txXfrm>
    </dsp:sp>
    <dsp:sp modelId="{8D1E3E9E-C979-42F4-B9DB-38D59DB12F83}">
      <dsp:nvSpPr>
        <dsp:cNvPr id="0" name=""/>
        <dsp:cNvSpPr/>
      </dsp:nvSpPr>
      <dsp:spPr>
        <a:xfrm>
          <a:off x="2778492" y="1699340"/>
          <a:ext cx="686568" cy="6865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9BA8C-ACEB-46E7-B9F8-12CFFC61EB21}">
      <dsp:nvSpPr>
        <dsp:cNvPr id="0" name=""/>
        <dsp:cNvSpPr/>
      </dsp:nvSpPr>
      <dsp:spPr>
        <a:xfrm>
          <a:off x="2922671" y="1843519"/>
          <a:ext cx="398209" cy="398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5A3E0-66C5-4FA5-9AF5-3988ED80A54B}">
      <dsp:nvSpPr>
        <dsp:cNvPr id="0" name=""/>
        <dsp:cNvSpPr/>
      </dsp:nvSpPr>
      <dsp:spPr>
        <a:xfrm>
          <a:off x="3612182" y="1699340"/>
          <a:ext cx="1618340" cy="68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Gill Sans MT" panose="020B0502020104020203"/>
            </a:rPr>
            <a:t>The</a:t>
          </a:r>
          <a:r>
            <a:rPr lang="en-US" sz="1100" kern="1200" dirty="0"/>
            <a:t> coding rate is very high for Reed Solomon code so it is </a:t>
          </a:r>
          <a:r>
            <a:rPr lang="en-US" sz="1100" kern="1200" dirty="0">
              <a:latin typeface="Gill Sans MT" panose="020B0502020104020203"/>
            </a:rPr>
            <a:t>suitable for</a:t>
          </a:r>
          <a:r>
            <a:rPr lang="en-US" sz="1100" kern="1200" dirty="0"/>
            <a:t> many applications including storage </a:t>
          </a:r>
          <a:r>
            <a:rPr lang="en-US" sz="1100" kern="1200" dirty="0">
              <a:latin typeface="Gill Sans MT" panose="020B0502020104020203"/>
            </a:rPr>
            <a:t>and transmission</a:t>
          </a:r>
          <a:r>
            <a:rPr lang="en-US" sz="1100" kern="1200" dirty="0"/>
            <a:t>.</a:t>
          </a:r>
          <a:r>
            <a:rPr lang="en-US" sz="1100" kern="1200" dirty="0">
              <a:latin typeface="Gill Sans MT" panose="020B0502020104020203"/>
            </a:rPr>
            <a:t> </a:t>
          </a:r>
          <a:r>
            <a:rPr lang="en-US" sz="1100" i="0" kern="1200" dirty="0">
              <a:latin typeface="+mj-lt"/>
            </a:rPr>
            <a:t>Coding Rate =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1100" i="1" kern="1200" dirty="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1100" b="0" i="1" kern="1200" dirty="0" smtClean="0">
                      <a:latin typeface="Cambria Math" panose="02040503050406030204" pitchFamily="18" charset="0"/>
                    </a:rPr>
                    <m:t>𝑘</m:t>
                  </m:r>
                </m:num>
                <m:den>
                  <m:r>
                    <a:rPr lang="en-US" sz="1100" b="0" i="1" kern="1200" dirty="0" smtClean="0">
                      <a:latin typeface="Cambria Math" panose="02040503050406030204" pitchFamily="18" charset="0"/>
                    </a:rPr>
                    <m:t>𝑛</m:t>
                  </m:r>
                </m:den>
              </m:f>
            </m:oMath>
          </a14:m>
          <a:endParaRPr lang="en-US" sz="1100" kern="1200" dirty="0"/>
        </a:p>
      </dsp:txBody>
      <dsp:txXfrm>
        <a:off x="3612182" y="1699340"/>
        <a:ext cx="1618340" cy="686568"/>
      </dsp:txXfrm>
    </dsp:sp>
    <dsp:sp modelId="{010493AD-6ACC-4554-8DDA-1D55077FC843}">
      <dsp:nvSpPr>
        <dsp:cNvPr id="0" name=""/>
        <dsp:cNvSpPr/>
      </dsp:nvSpPr>
      <dsp:spPr>
        <a:xfrm>
          <a:off x="44477" y="2734067"/>
          <a:ext cx="686568" cy="6865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5DB7F-33C6-4F6D-9260-91A0CFA09328}">
      <dsp:nvSpPr>
        <dsp:cNvPr id="0" name=""/>
        <dsp:cNvSpPr/>
      </dsp:nvSpPr>
      <dsp:spPr>
        <a:xfrm>
          <a:off x="188656" y="2878247"/>
          <a:ext cx="398209" cy="398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683AC-A1E4-48EB-AFDF-7142BB6AC2AA}">
      <dsp:nvSpPr>
        <dsp:cNvPr id="0" name=""/>
        <dsp:cNvSpPr/>
      </dsp:nvSpPr>
      <dsp:spPr>
        <a:xfrm>
          <a:off x="878168" y="2734067"/>
          <a:ext cx="1618340" cy="68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Reed-Solomon codes are most widely used to correcting burst errors.</a:t>
          </a:r>
          <a:endParaRPr lang="en-US" sz="1100" kern="1200" dirty="0">
            <a:latin typeface="Gill Sans MT" panose="020B0502020104020203"/>
          </a:endParaRPr>
        </a:p>
      </dsp:txBody>
      <dsp:txXfrm>
        <a:off x="878168" y="2734067"/>
        <a:ext cx="1618340" cy="6865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B67D1-28D2-43E5-8AAA-6195AE08C11A}">
      <dsp:nvSpPr>
        <dsp:cNvPr id="0" name=""/>
        <dsp:cNvSpPr/>
      </dsp:nvSpPr>
      <dsp:spPr>
        <a:xfrm>
          <a:off x="0" y="65881"/>
          <a:ext cx="7105481" cy="926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Storage devices (including tape, Compact Disk, DVD etc)</a:t>
          </a:r>
        </a:p>
      </dsp:txBody>
      <dsp:txXfrm>
        <a:off x="45235" y="111116"/>
        <a:ext cx="7015011" cy="836169"/>
      </dsp:txXfrm>
    </dsp:sp>
    <dsp:sp modelId="{73F8D496-627D-42A0-90AE-31527C6AFB06}">
      <dsp:nvSpPr>
        <dsp:cNvPr id="0" name=""/>
        <dsp:cNvSpPr/>
      </dsp:nvSpPr>
      <dsp:spPr>
        <a:xfrm>
          <a:off x="0" y="1061641"/>
          <a:ext cx="7105481" cy="926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Wireless or mobile communications ( cellular telephones, microwave</a:t>
          </a:r>
          <a:r>
            <a:rPr lang="en-US" sz="2400" kern="1200" dirty="0">
              <a:latin typeface="Gill Sans MT" panose="020B0502020104020203"/>
            </a:rPr>
            <a:t> </a:t>
          </a:r>
          <a:r>
            <a:rPr lang="en-US" sz="2400" kern="1200" dirty="0"/>
            <a:t>links, etc)</a:t>
          </a:r>
        </a:p>
      </dsp:txBody>
      <dsp:txXfrm>
        <a:off x="45235" y="1106876"/>
        <a:ext cx="7015011" cy="836169"/>
      </dsp:txXfrm>
    </dsp:sp>
    <dsp:sp modelId="{226D5C74-88A0-4389-A4AB-E115519CF180}">
      <dsp:nvSpPr>
        <dsp:cNvPr id="0" name=""/>
        <dsp:cNvSpPr/>
      </dsp:nvSpPr>
      <dsp:spPr>
        <a:xfrm>
          <a:off x="0" y="2057401"/>
          <a:ext cx="7105481" cy="926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Satellite communications</a:t>
          </a:r>
        </a:p>
      </dsp:txBody>
      <dsp:txXfrm>
        <a:off x="45235" y="2102636"/>
        <a:ext cx="7015011" cy="836169"/>
      </dsp:txXfrm>
    </dsp:sp>
    <dsp:sp modelId="{5AAB0318-EA00-43A1-800A-5D72CECDB708}">
      <dsp:nvSpPr>
        <dsp:cNvPr id="0" name=""/>
        <dsp:cNvSpPr/>
      </dsp:nvSpPr>
      <dsp:spPr>
        <a:xfrm>
          <a:off x="0" y="3053161"/>
          <a:ext cx="7105481" cy="926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Digital television</a:t>
          </a:r>
        </a:p>
      </dsp:txBody>
      <dsp:txXfrm>
        <a:off x="45235" y="3098396"/>
        <a:ext cx="7015011" cy="836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6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6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23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58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9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diagramData" Target="../diagrams/data9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ea typeface="+mj-lt"/>
                <a:cs typeface="+mj-lt"/>
              </a:rPr>
              <a:t>REED Solomon Codes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Submitted by: Vladimir (</a:t>
            </a:r>
            <a:r>
              <a:rPr lang="en-US" dirty="0" err="1">
                <a:solidFill>
                  <a:srgbClr val="7CEBFF"/>
                </a:solidFill>
              </a:rPr>
              <a:t>Vova</a:t>
            </a:r>
            <a:r>
              <a:rPr lang="en-US" dirty="0">
                <a:solidFill>
                  <a:srgbClr val="7CEBFF"/>
                </a:solidFill>
              </a:rPr>
              <a:t>) </a:t>
            </a:r>
            <a:r>
              <a:rPr lang="en-US" dirty="0" err="1">
                <a:solidFill>
                  <a:srgbClr val="7CEBFF"/>
                </a:solidFill>
              </a:rPr>
              <a:t>Psevkin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B666E-827E-4B51-9482-E29E2E75E6CC}"/>
              </a:ext>
            </a:extLst>
          </p:cNvPr>
          <p:cNvSpPr txBox="1"/>
          <p:nvPr/>
        </p:nvSpPr>
        <p:spPr>
          <a:xfrm>
            <a:off x="447675" y="1971675"/>
            <a:ext cx="10734675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4600" dirty="0">
                <a:solidFill>
                  <a:schemeClr val="bg1">
                    <a:lumMod val="85000"/>
                  </a:schemeClr>
                </a:solidFill>
              </a:rPr>
              <a:t>Information theory</a:t>
            </a:r>
            <a:endParaRPr lang="en-US" sz="46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" sz="46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Final Project</a:t>
            </a:r>
            <a:endParaRPr lang="en-US" sz="46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42">
            <a:extLst>
              <a:ext uri="{FF2B5EF4-FFF2-40B4-BE49-F238E27FC236}">
                <a16:creationId xmlns:a16="http://schemas.microsoft.com/office/drawing/2014/main" id="{49DC0F7B-EA19-435F-BA38-A576FE1A6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8523F451-F10A-4328-8198-58E5C6166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2873" y="734134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5C759-67BF-431F-87CE-558F8195D82E}"/>
              </a:ext>
            </a:extLst>
          </p:cNvPr>
          <p:cNvSpPr txBox="1"/>
          <p:nvPr/>
        </p:nvSpPr>
        <p:spPr>
          <a:xfrm>
            <a:off x="4604227" y="732176"/>
            <a:ext cx="6798608" cy="8741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solidFill>
                  <a:schemeClr val="bg2"/>
                </a:solidFill>
                <a:ea typeface="+mn-lt"/>
                <a:cs typeface="+mn-lt"/>
              </a:rPr>
              <a:t>Reed Solomon Codes</a:t>
            </a:r>
            <a:endParaRPr lang="en-US">
              <a:solidFill>
                <a:schemeClr val="bg2"/>
              </a:solidFill>
              <a:ea typeface="+mn-lt"/>
              <a:cs typeface="+mn-lt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DAE63F2-766D-44DB-AAC5-B4B4F123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7293047-1267-4462-B411-F1045BED6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51A4987-1513-4534-8894-FD82F7CDF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49">
              <a:extLst>
                <a:ext uri="{FF2B5EF4-FFF2-40B4-BE49-F238E27FC236}">
                  <a16:creationId xmlns:a16="http://schemas.microsoft.com/office/drawing/2014/main" id="{D49D1510-6EE8-4974-892D-67ECDC56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41" r="27187" b="1"/>
          <a:stretch/>
        </p:blipFill>
        <p:spPr>
          <a:xfrm>
            <a:off x="478172" y="723899"/>
            <a:ext cx="3671681" cy="56769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5E1273-45F2-4C7C-84C9-48266B720D3D}"/>
              </a:ext>
            </a:extLst>
          </p:cNvPr>
          <p:cNvSpPr txBox="1"/>
          <p:nvPr/>
        </p:nvSpPr>
        <p:spPr>
          <a:xfrm>
            <a:off x="4405080" y="1719342"/>
            <a:ext cx="718915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 Reed Solomon code is a linear cyclic systematic non-binary block code.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 RS codes operate on the information by dividing the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message stream into blocks of data, adding redundancy per block depending only on the current inputs.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                    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It is capable to correct both burst errors and erasures.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2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E6EE-BE1E-4632-AC7F-9DDFC5D4B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52197"/>
            <a:ext cx="11092510" cy="2138052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1600" dirty="0">
                <a:ea typeface="+mj-lt"/>
                <a:cs typeface="+mj-lt"/>
              </a:rPr>
            </a:br>
            <a:endParaRPr lang="en-US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61AC5A-4C38-4901-81A4-6F359AA4C202}"/>
              </a:ext>
            </a:extLst>
          </p:cNvPr>
          <p:cNvSpPr/>
          <p:nvPr/>
        </p:nvSpPr>
        <p:spPr>
          <a:xfrm flipH="1">
            <a:off x="1917865" y="4466111"/>
            <a:ext cx="4680857" cy="7916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4EE25-1030-4FB7-BF39-38CD783841E4}"/>
              </a:ext>
            </a:extLst>
          </p:cNvPr>
          <p:cNvSpPr/>
          <p:nvPr/>
        </p:nvSpPr>
        <p:spPr>
          <a:xfrm>
            <a:off x="6599471" y="4464385"/>
            <a:ext cx="1801088" cy="7916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Parity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C49EC7-B93E-4CB8-9216-608C2C680DB8}"/>
              </a:ext>
            </a:extLst>
          </p:cNvPr>
          <p:cNvCxnSpPr/>
          <p:nvPr/>
        </p:nvCxnSpPr>
        <p:spPr>
          <a:xfrm>
            <a:off x="1926524" y="5523756"/>
            <a:ext cx="6406737" cy="33648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FE12D0-66DC-461D-8F4F-1FA53D18187A}"/>
              </a:ext>
            </a:extLst>
          </p:cNvPr>
          <p:cNvCxnSpPr>
            <a:cxnSpLocks/>
          </p:cNvCxnSpPr>
          <p:nvPr/>
        </p:nvCxnSpPr>
        <p:spPr>
          <a:xfrm>
            <a:off x="6597485" y="4227366"/>
            <a:ext cx="1656607" cy="23752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03D0F6-9BB6-4314-8A42-1B583CD7D6DD}"/>
              </a:ext>
            </a:extLst>
          </p:cNvPr>
          <p:cNvCxnSpPr>
            <a:cxnSpLocks/>
          </p:cNvCxnSpPr>
          <p:nvPr/>
        </p:nvCxnSpPr>
        <p:spPr>
          <a:xfrm>
            <a:off x="1926523" y="4227366"/>
            <a:ext cx="4595750" cy="23752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69A097-9803-4DB7-9DE9-D7F0FE93495C}"/>
              </a:ext>
            </a:extLst>
          </p:cNvPr>
          <p:cNvSpPr txBox="1"/>
          <p:nvPr/>
        </p:nvSpPr>
        <p:spPr>
          <a:xfrm>
            <a:off x="2035753" y="3817049"/>
            <a:ext cx="3623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k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8F797-AC6D-4A41-8C31-E8A505CCB75B}"/>
              </a:ext>
            </a:extLst>
          </p:cNvPr>
          <p:cNvSpPr txBox="1"/>
          <p:nvPr/>
        </p:nvSpPr>
        <p:spPr>
          <a:xfrm>
            <a:off x="6775986" y="3817049"/>
            <a:ext cx="684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2t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6C4F3A-336B-4B7A-8B5B-4B0794B6B858}"/>
              </a:ext>
            </a:extLst>
          </p:cNvPr>
          <p:cNvSpPr txBox="1"/>
          <p:nvPr/>
        </p:nvSpPr>
        <p:spPr>
          <a:xfrm>
            <a:off x="2312843" y="5571467"/>
            <a:ext cx="3623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12B92B-E467-4C31-B116-3925D3116E98}"/>
                  </a:ext>
                </a:extLst>
              </p:cNvPr>
              <p:cNvSpPr txBox="1"/>
              <p:nvPr/>
            </p:nvSpPr>
            <p:spPr>
              <a:xfrm>
                <a:off x="401042" y="664974"/>
                <a:ext cx="11342913" cy="265290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cap="all" dirty="0">
                    <a:ea typeface="+mn-lt"/>
                    <a:cs typeface="+mn-lt"/>
                  </a:rPr>
                  <a:t>RS codes are generally represented as an RS </a:t>
                </a:r>
                <a14:m>
                  <m:oMath xmlns:m="http://schemas.openxmlformats.org/officeDocument/2006/math">
                    <m:r>
                      <a:rPr lang="en-US" b="0" i="1" cap="all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(</m:t>
                    </m:r>
                    <m:r>
                      <a:rPr lang="en-US" b="0" i="1" cap="all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𝑛</m:t>
                    </m:r>
                    <m:r>
                      <a:rPr lang="en-US" b="0" i="1" cap="all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 </m:t>
                    </m:r>
                    <m:r>
                      <a:rPr lang="en-US" b="0" i="1" cap="all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𝑘</m:t>
                    </m:r>
                    <m:r>
                      <a:rPr lang="en-US" b="0" i="1" cap="all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)</m:t>
                    </m:r>
                  </m:oMath>
                </a14:m>
                <a:r>
                  <a:rPr lang="en-US" cap="all" dirty="0">
                    <a:ea typeface="+mn-lt"/>
                    <a:cs typeface="+mn-lt"/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 cap="all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𝑚</m:t>
                    </m:r>
                    <m:r>
                      <a:rPr lang="en-US" i="1" cap="all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−</m:t>
                    </m:r>
                    <m:r>
                      <a:rPr lang="en-US" i="1" cap="all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𝑏𝑖𝑡</m:t>
                    </m:r>
                  </m:oMath>
                </a14:m>
                <a:r>
                  <a:rPr lang="en-US" cap="all" dirty="0">
                    <a:ea typeface="+mn-lt"/>
                    <a:cs typeface="+mn-lt"/>
                  </a:rPr>
                  <a:t> symbols, where</a:t>
                </a:r>
                <a:endParaRPr lang="en-US" dirty="0">
                  <a:ea typeface="+mn-lt"/>
                  <a:cs typeface="+mn-lt"/>
                </a:endParaRPr>
              </a:p>
              <a:p>
                <a:pPr>
                  <a:spcBef>
                    <a:spcPct val="0"/>
                  </a:spcBef>
                </a:pPr>
                <a:endParaRPr lang="en-US" dirty="0">
                  <a:ea typeface="+mn-lt"/>
                  <a:cs typeface="+mn-lt"/>
                </a:endParaRPr>
              </a:p>
              <a:p>
                <a:pPr algn="just">
                  <a:spcBef>
                    <a:spcPct val="0"/>
                  </a:spcBef>
                </a:pPr>
                <a:r>
                  <a:rPr lang="en-US" cap="all" dirty="0">
                    <a:ea typeface="+mn-lt"/>
                    <a:cs typeface="+mn-lt"/>
                  </a:rPr>
                  <a:t>     </a:t>
                </a:r>
                <a:r>
                  <a:rPr lang="en-US" cap="all" dirty="0">
                    <a:latin typeface="Arial" panose="020B0604020202020204" pitchFamily="34" charset="0"/>
                    <a:ea typeface="+mn-lt"/>
                    <a:cs typeface="Arial" panose="020B0604020202020204" pitchFamily="34" charset="0"/>
                  </a:rPr>
                  <a:t>Block Length:  </a:t>
                </a:r>
                <a14:m>
                  <m:oMath xmlns:m="http://schemas.openxmlformats.org/officeDocument/2006/math">
                    <m:r>
                      <a:rPr lang="en-US" i="1" cap="all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𝑛</m:t>
                    </m:r>
                  </m:oMath>
                </a14:m>
                <a:endParaRPr lang="en-US" dirty="0">
                  <a:latin typeface="Arial" panose="020B0604020202020204" pitchFamily="34" charset="0"/>
                  <a:ea typeface="+mn-lt"/>
                  <a:cs typeface="Arial" panose="020B0604020202020204" pitchFamily="34" charset="0"/>
                </a:endParaRPr>
              </a:p>
              <a:p>
                <a:pPr algn="just">
                  <a:spcBef>
                    <a:spcPct val="0"/>
                  </a:spcBef>
                </a:pPr>
                <a:r>
                  <a:rPr lang="en-US" cap="all" dirty="0">
                    <a:latin typeface="Arial" panose="020B0604020202020204" pitchFamily="34" charset="0"/>
                    <a:ea typeface="+mn-lt"/>
                    <a:cs typeface="Arial" panose="020B0604020202020204" pitchFamily="34" charset="0"/>
                  </a:rPr>
                  <a:t>     Number of Original Message symbols: </a:t>
                </a:r>
                <a14:m>
                  <m:oMath xmlns:m="http://schemas.openxmlformats.org/officeDocument/2006/math">
                    <m:r>
                      <a:rPr lang="en-US" b="0" i="0" cap="all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US" i="1" cap="all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𝑘</m:t>
                    </m:r>
                  </m:oMath>
                </a14:m>
                <a:endParaRPr lang="en-US" dirty="0">
                  <a:latin typeface="Arial" panose="020B0604020202020204" pitchFamily="34" charset="0"/>
                  <a:ea typeface="+mn-lt"/>
                  <a:cs typeface="Arial" panose="020B0604020202020204" pitchFamily="34" charset="0"/>
                </a:endParaRPr>
              </a:p>
              <a:p>
                <a:pPr algn="just">
                  <a:spcBef>
                    <a:spcPct val="0"/>
                  </a:spcBef>
                </a:pPr>
                <a:r>
                  <a:rPr lang="en-US" cap="all" dirty="0">
                    <a:latin typeface="Arial" panose="020B0604020202020204" pitchFamily="34" charset="0"/>
                    <a:ea typeface="+mn-lt"/>
                    <a:cs typeface="Arial" panose="020B0604020202020204" pitchFamily="34" charset="0"/>
                  </a:rPr>
                  <a:t>     Number of Parity Digits: </a:t>
                </a:r>
                <a14:m>
                  <m:oMath xmlns:m="http://schemas.openxmlformats.org/officeDocument/2006/math">
                    <m:r>
                      <a:rPr lang="en-US" b="0" i="0" cap="all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 </m:t>
                    </m:r>
                    <m:r>
                      <a:rPr lang="en-US" i="1" cap="all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𝑛</m:t>
                    </m:r>
                    <m:r>
                      <a:rPr lang="en-US" i="1" cap="all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− </m:t>
                    </m:r>
                    <m:r>
                      <a:rPr lang="en-US" i="1" cap="all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𝑘</m:t>
                    </m:r>
                    <m:r>
                      <a:rPr lang="en-US" i="1" cap="all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= </m:t>
                    </m:r>
                    <m:r>
                      <a:rPr lang="en-US" i="1" cap="all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2</m:t>
                    </m:r>
                    <m:r>
                      <a:rPr lang="en-US" i="1" cap="all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𝑡</m:t>
                    </m:r>
                  </m:oMath>
                </a14:m>
                <a:endParaRPr lang="en-US" dirty="0">
                  <a:latin typeface="Arial" panose="020B0604020202020204" pitchFamily="34" charset="0"/>
                  <a:ea typeface="+mn-lt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dirty="0">
                  <a:ea typeface="+mn-lt"/>
                  <a:cs typeface="+mn-lt"/>
                </a:endParaRPr>
              </a:p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    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𝑇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h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𝑒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𝑟𝑒𝑙𝑎𝑡𝑖𝑜𝑛𝑠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h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𝑖𝑝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𝑏𝑒𝑡𝑤𝑒𝑒𝑛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𝑡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h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𝑒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𝑠𝑦𝑚𝑏𝑜𝑙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𝑠𝑖𝑧𝑒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, 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𝑚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, 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𝑎𝑛𝑑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𝑡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h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𝑒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𝑠𝑖𝑧𝑒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𝑜𝑓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𝑡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h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𝑒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𝑐𝑜𝑑𝑒𝑤𝑜𝑟𝑑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𝑛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, 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𝑖𝑠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𝑔𝑖𝑣𝑒𝑛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𝑏𝑦</m:t>
                      </m:r>
                    </m:oMath>
                    <m:oMath xmlns:m="http://schemas.openxmlformats.org/officeDocument/2006/math"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                                         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𝑛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= </m:t>
                      </m:r>
                      <m:r>
                        <a:rPr lang="en-US" b="0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2</m:t>
                      </m:r>
                      <m:r>
                        <a:rPr lang="en-US" b="0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^</m:t>
                      </m:r>
                      <m:r>
                        <a:rPr lang="en-US" b="0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𝑚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−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1</m:t>
                      </m:r>
                      <m:r>
                        <a:rPr lang="en-US" i="1" cap="all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</m:t>
                      </m:r>
                    </m:oMath>
                  </m:oMathPara>
                </a14:m>
                <a:endParaRPr lang="en-US" dirty="0">
                  <a:ea typeface="+mn-lt"/>
                  <a:cs typeface="+mn-lt"/>
                </a:endParaRP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12B92B-E467-4C31-B116-3925D311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42" y="664974"/>
                <a:ext cx="11342913" cy="2652906"/>
              </a:xfrm>
              <a:prstGeom prst="rect">
                <a:avLst/>
              </a:prstGeom>
              <a:blipFill>
                <a:blip r:embed="rId2"/>
                <a:stretch>
                  <a:fillRect l="-484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61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6BF1-2CDF-4074-AEE9-B9F2F9E0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78436"/>
          </a:xfrm>
        </p:spPr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5865-16E7-44C5-9E7F-6EAD41B91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142338" cy="36330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 popular Reed-Solomon code is RS(255,223) with 8-bit symbols.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Each codeword contains 255 code word bytes, of which 223 bytes are data and 32 bytes are parity.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For this code:    n = 255, k = 223, s = 8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 2t = 32, t = 16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305435" indent="-305435">
              <a:buNone/>
            </a:pPr>
            <a:r>
              <a:rPr lang="en-US" dirty="0">
                <a:ea typeface="+mn-lt"/>
                <a:cs typeface="+mn-lt"/>
              </a:rPr>
              <a:t>The decoder can correct any 16 symbol errors in the code word: i.e. errors</a:t>
            </a:r>
            <a:endParaRPr lang="en-US" dirty="0"/>
          </a:p>
          <a:p>
            <a:pPr marL="305435" indent="-305435">
              <a:buNone/>
            </a:pPr>
            <a:r>
              <a:rPr lang="en-US" dirty="0">
                <a:ea typeface="+mn-lt"/>
                <a:cs typeface="+mn-lt"/>
              </a:rPr>
              <a:t>in </a:t>
            </a:r>
            <a:r>
              <a:rPr lang="en-US" dirty="0" err="1">
                <a:ea typeface="+mn-lt"/>
                <a:cs typeface="+mn-lt"/>
              </a:rPr>
              <a:t>upto</a:t>
            </a:r>
            <a:r>
              <a:rPr lang="en-US" dirty="0">
                <a:ea typeface="+mn-lt"/>
                <a:cs typeface="+mn-lt"/>
              </a:rPr>
              <a:t> 16 bytes anywhere in the codeword can be automatically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corrected.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8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Reed Solomon Encoding</a:t>
            </a:r>
            <a:endParaRPr lang="en-US"/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178264"/>
              </p:ext>
            </p:extLst>
          </p:nvPr>
        </p:nvGraphicFramePr>
        <p:xfrm>
          <a:off x="730381" y="870937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Reed Solomon Decoding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8" r="2236" b="-4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610339"/>
              </p:ext>
            </p:extLst>
          </p:nvPr>
        </p:nvGraphicFramePr>
        <p:xfrm>
          <a:off x="6335805" y="2180496"/>
          <a:ext cx="5275001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9202D8DC-0C92-4A69-93A8-F5940A9BF8BB}"/>
              </a:ext>
            </a:extLst>
          </p:cNvPr>
          <p:cNvSpPr txBox="1"/>
          <p:nvPr/>
        </p:nvSpPr>
        <p:spPr>
          <a:xfrm>
            <a:off x="446533" y="1784412"/>
            <a:ext cx="601996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RS decoding is done in four levels.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48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500" dirty="0"/>
              <a:t>Advantage</a:t>
            </a:r>
            <a:r>
              <a:rPr lang="en-US" sz="3500" dirty="0">
                <a:ea typeface="+mj-lt"/>
                <a:cs typeface="+mj-lt"/>
              </a:rPr>
              <a:t> of Reed Solomon Code</a:t>
            </a:r>
            <a:endParaRPr lang="en-US" sz="3500" dirty="0"/>
          </a:p>
        </p:txBody>
      </p:sp>
      <p:sp>
        <p:nvSpPr>
          <p:cNvPr id="44" name="Rectangle 46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8" r="2236" b="-4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 descr="SmartArt">
                <a:extLst>
                  <a:ext uri="{FF2B5EF4-FFF2-40B4-BE49-F238E27FC236}">
                    <a16:creationId xmlns:a16="http://schemas.microsoft.com/office/drawing/2014/main" id="{BF629521-FFD2-45DA-9D1D-A5F09BD5A2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2661852"/>
                  </p:ext>
                </p:extLst>
              </p:nvPr>
            </p:nvGraphicFramePr>
            <p:xfrm>
              <a:off x="6335805" y="1318562"/>
              <a:ext cx="5275001" cy="51199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>
          <p:graphicFrame>
            <p:nvGraphicFramePr>
              <p:cNvPr id="6" name="Content Placeholder 5" descr="SmartArt">
                <a:extLst>
                  <a:ext uri="{FF2B5EF4-FFF2-40B4-BE49-F238E27FC236}">
                    <a16:creationId xmlns:a16="http://schemas.microsoft.com/office/drawing/2014/main" id="{BF629521-FFD2-45DA-9D1D-A5F09BD5A2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2661852"/>
                  </p:ext>
                </p:extLst>
              </p:nvPr>
            </p:nvGraphicFramePr>
            <p:xfrm>
              <a:off x="6335805" y="1318562"/>
              <a:ext cx="5275001" cy="51199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5" r:qs="rId6" r:cs="rId7"/>
              </a:graphicData>
            </a:graphic>
          </p:graphicFrame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9202D8DC-0C92-4A69-93A8-F5940A9BF8BB}"/>
              </a:ext>
            </a:extLst>
          </p:cNvPr>
          <p:cNvSpPr txBox="1"/>
          <p:nvPr/>
        </p:nvSpPr>
        <p:spPr>
          <a:xfrm>
            <a:off x="1191492" y="2045731"/>
            <a:ext cx="627610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>
                <a:solidFill>
                  <a:schemeClr val="bg2"/>
                </a:solidFill>
                <a:ea typeface="+mn-lt"/>
                <a:cs typeface="+mn-lt"/>
              </a:rPr>
              <a:t>RS decoding is done in four levels.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91FB64-3C7C-4CF7-8CE6-2407E17A8779}"/>
              </a:ext>
            </a:extLst>
          </p:cNvPr>
          <p:cNvSpPr txBox="1"/>
          <p:nvPr/>
        </p:nvSpPr>
        <p:spPr>
          <a:xfrm>
            <a:off x="6398302" y="4902580"/>
            <a:ext cx="53539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Coding gain</a:t>
            </a:r>
            <a:r>
              <a:rPr lang="en-US" dirty="0">
                <a:ea typeface="+mn-lt"/>
                <a:cs typeface="+mn-lt"/>
              </a:rPr>
              <a:t> is the measure in the difference between the signal-to-noise ratio (SNR) levels between the </a:t>
            </a:r>
            <a:r>
              <a:rPr lang="en-US" dirty="0" err="1">
                <a:ea typeface="+mn-lt"/>
                <a:cs typeface="+mn-lt"/>
              </a:rPr>
              <a:t>uncoded</a:t>
            </a:r>
            <a:r>
              <a:rPr lang="en-US" dirty="0">
                <a:ea typeface="+mn-lt"/>
                <a:cs typeface="+mn-lt"/>
              </a:rPr>
              <a:t> system and coded system needed to</a:t>
            </a:r>
          </a:p>
          <a:p>
            <a:r>
              <a:rPr lang="en-US" dirty="0">
                <a:ea typeface="+mn-lt"/>
                <a:cs typeface="+mn-lt"/>
              </a:rPr>
              <a:t>achieve a given Bit Error Probability.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43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sz="3500" dirty="0">
                <a:ea typeface="+mj-lt"/>
                <a:cs typeface="+mj-lt"/>
              </a:rPr>
              <a:t>Application of Reed Solomon Code</a:t>
            </a:r>
            <a:endParaRPr lang="en-US" dirty="0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2A2327CB-1839-4A51-8B61-B95E86C5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227" r="24314" b="-4"/>
          <a:stretch/>
        </p:blipFill>
        <p:spPr>
          <a:xfrm>
            <a:off x="657225" y="2361056"/>
            <a:ext cx="3305175" cy="3649219"/>
          </a:xfrm>
          <a:prstGeom prst="rect">
            <a:avLst/>
          </a:prstGeom>
        </p:spPr>
      </p:pic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05325" y="2180496"/>
          <a:ext cx="7105481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396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B3C9EB-5488-4197-95CC-5E527204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Python Example</a:t>
            </a:r>
          </a:p>
        </p:txBody>
      </p:sp>
      <p:pic>
        <p:nvPicPr>
          <p:cNvPr id="4" name="מציין מיקום תוכן 12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5608F244-26B0-4A2C-AFF0-63ECFDB13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847273"/>
            <a:ext cx="6400800" cy="3611418"/>
          </a:xfrm>
        </p:spPr>
      </p:pic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DD08F611-D5C6-43C1-AAE4-FB89FC7F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1847272"/>
            <a:ext cx="5791199" cy="5010727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1A77A2F6-12F9-4B44-AD3C-838E80156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" y="5458691"/>
            <a:ext cx="6327779" cy="139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33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Psevkin@gmailcom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27296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3500" dirty="0"/>
              <a:t>Contents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850397"/>
              </p:ext>
            </p:extLst>
          </p:nvPr>
        </p:nvGraphicFramePr>
        <p:xfrm>
          <a:off x="719571" y="1931554"/>
          <a:ext cx="6854248" cy="3830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B08C9-136C-4B75-AC1B-D4FB5464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chemeClr val="accent1"/>
                </a:solidFill>
                <a:ea typeface="+mj-lt"/>
                <a:cs typeface="+mj-lt"/>
              </a:rPr>
              <a:t>Objective</a:t>
            </a:r>
            <a:endParaRPr lang="en-US" sz="3500">
              <a:solidFill>
                <a:schemeClr val="accent1"/>
              </a:solidFill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CF780C1-DBD4-4327-B30D-30D65895A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4905172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089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8829-C9BE-4414-A70A-4B3BD636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 err="1"/>
              <a:t>iNTRODUCTION</a:t>
            </a:r>
            <a:endParaRPr lang="en-US"/>
          </a:p>
        </p:txBody>
      </p:sp>
      <p:graphicFrame>
        <p:nvGraphicFramePr>
          <p:cNvPr id="48" name="Diagram 49">
            <a:extLst>
              <a:ext uri="{FF2B5EF4-FFF2-40B4-BE49-F238E27FC236}">
                <a16:creationId xmlns:a16="http://schemas.microsoft.com/office/drawing/2014/main" id="{854ECD57-7BAF-4228-BE56-B12080A3C8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999502"/>
              </p:ext>
            </p:extLst>
          </p:nvPr>
        </p:nvGraphicFramePr>
        <p:xfrm>
          <a:off x="2315688" y="135576"/>
          <a:ext cx="7224155" cy="5646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7" name="Arrow: Right 286">
            <a:extLst>
              <a:ext uri="{FF2B5EF4-FFF2-40B4-BE49-F238E27FC236}">
                <a16:creationId xmlns:a16="http://schemas.microsoft.com/office/drawing/2014/main" id="{4766A60F-D9C7-47A4-A2E4-0B39D29CD8E8}"/>
              </a:ext>
            </a:extLst>
          </p:cNvPr>
          <p:cNvSpPr/>
          <p:nvPr/>
        </p:nvSpPr>
        <p:spPr>
          <a:xfrm>
            <a:off x="1795558" y="2690640"/>
            <a:ext cx="385948" cy="484909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Arrow: Right 287">
            <a:extLst>
              <a:ext uri="{FF2B5EF4-FFF2-40B4-BE49-F238E27FC236}">
                <a16:creationId xmlns:a16="http://schemas.microsoft.com/office/drawing/2014/main" id="{0FCC0856-DC89-43ED-A674-2F8E101C2016}"/>
              </a:ext>
            </a:extLst>
          </p:cNvPr>
          <p:cNvSpPr/>
          <p:nvPr/>
        </p:nvSpPr>
        <p:spPr>
          <a:xfrm>
            <a:off x="9682752" y="2690640"/>
            <a:ext cx="385948" cy="484909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BD8E9B70-8830-4B7E-B3E4-F9A4F1A49551}"/>
              </a:ext>
            </a:extLst>
          </p:cNvPr>
          <p:cNvSpPr txBox="1"/>
          <p:nvPr/>
        </p:nvSpPr>
        <p:spPr>
          <a:xfrm>
            <a:off x="284142" y="2738374"/>
            <a:ext cx="15754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Data Source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C97DDF7D-3AD1-4088-B26A-A93A017A611F}"/>
              </a:ext>
            </a:extLst>
          </p:cNvPr>
          <p:cNvSpPr txBox="1"/>
          <p:nvPr/>
        </p:nvSpPr>
        <p:spPr>
          <a:xfrm>
            <a:off x="10273657" y="2736215"/>
            <a:ext cx="14666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Data Sink</a:t>
            </a:r>
          </a:p>
        </p:txBody>
      </p: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E7F77787-9963-4290-B541-D1B5D75FE701}"/>
              </a:ext>
            </a:extLst>
          </p:cNvPr>
          <p:cNvCxnSpPr/>
          <p:nvPr/>
        </p:nvCxnSpPr>
        <p:spPr>
          <a:xfrm flipV="1">
            <a:off x="5007304" y="3581276"/>
            <a:ext cx="498765" cy="70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C9B6A1B3-E28F-454C-8F22-0EBEA6EE86CA}"/>
              </a:ext>
            </a:extLst>
          </p:cNvPr>
          <p:cNvSpPr txBox="1"/>
          <p:nvPr/>
        </p:nvSpPr>
        <p:spPr>
          <a:xfrm>
            <a:off x="4334741" y="4255571"/>
            <a:ext cx="2000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Noisy Channel</a:t>
            </a:r>
          </a:p>
        </p:txBody>
      </p:sp>
    </p:spTree>
    <p:extLst>
      <p:ext uri="{BB962C8B-B14F-4D97-AF65-F5344CB8AC3E}">
        <p14:creationId xmlns:p14="http://schemas.microsoft.com/office/powerpoint/2010/main" val="401512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48FB166-3CA4-4F45-9A85-0F0AA82EE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2044148"/>
            <a:ext cx="6518800" cy="3063835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1A3D3-CCCD-417B-AB8F-68061C487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  <a:ea typeface="+mj-lt"/>
                <a:cs typeface="+mj-lt"/>
              </a:rPr>
              <a:t>Complete Diagram of Communication System</a:t>
            </a:r>
            <a:endParaRPr lang="en-US" sz="2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2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D0227-8949-4AD9-B767-FCE0D3823F9A}"/>
              </a:ext>
            </a:extLst>
          </p:cNvPr>
          <p:cNvSpPr txBox="1"/>
          <p:nvPr/>
        </p:nvSpPr>
        <p:spPr>
          <a:xfrm>
            <a:off x="2764972" y="934192"/>
            <a:ext cx="5801095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dirty="0"/>
              <a:t>Error Control Mechanism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29586FD-8BDF-45FA-B5E5-C22459F23668}"/>
              </a:ext>
            </a:extLst>
          </p:cNvPr>
          <p:cNvCxnSpPr/>
          <p:nvPr/>
        </p:nvCxnSpPr>
        <p:spPr>
          <a:xfrm>
            <a:off x="6019181" y="1620363"/>
            <a:ext cx="1735776" cy="65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379F0D-1C04-4F63-A6F8-A22AC208A791}"/>
              </a:ext>
            </a:extLst>
          </p:cNvPr>
          <p:cNvCxnSpPr>
            <a:cxnSpLocks/>
          </p:cNvCxnSpPr>
          <p:nvPr/>
        </p:nvCxnSpPr>
        <p:spPr>
          <a:xfrm flipH="1">
            <a:off x="4162671" y="1620363"/>
            <a:ext cx="1826822" cy="65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C1A0F8-4AD0-4798-A7F5-D276F06CBCF4}"/>
              </a:ext>
            </a:extLst>
          </p:cNvPr>
          <p:cNvSpPr txBox="1"/>
          <p:nvPr/>
        </p:nvSpPr>
        <p:spPr>
          <a:xfrm flipH="1">
            <a:off x="1855274" y="2387682"/>
            <a:ext cx="31548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Forward Error Control (FEC)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971CD-FFFF-4CE5-83C7-D91F02660716}"/>
              </a:ext>
            </a:extLst>
          </p:cNvPr>
          <p:cNvSpPr txBox="1"/>
          <p:nvPr/>
        </p:nvSpPr>
        <p:spPr>
          <a:xfrm flipH="1">
            <a:off x="7448933" y="2322075"/>
            <a:ext cx="38476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Automatic Repeat Request (ARQ)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95599-C1FB-4E75-8656-17544D8502D3}"/>
              </a:ext>
            </a:extLst>
          </p:cNvPr>
          <p:cNvSpPr txBox="1"/>
          <p:nvPr/>
        </p:nvSpPr>
        <p:spPr>
          <a:xfrm flipH="1">
            <a:off x="1049359" y="3323482"/>
            <a:ext cx="2293917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500" b="1" dirty="0"/>
              <a:t>FEC:</a:t>
            </a:r>
          </a:p>
        </p:txBody>
      </p:sp>
      <p:graphicFrame>
        <p:nvGraphicFramePr>
          <p:cNvPr id="8" name="Diagram 8">
            <a:extLst>
              <a:ext uri="{FF2B5EF4-FFF2-40B4-BE49-F238E27FC236}">
                <a16:creationId xmlns:a16="http://schemas.microsoft.com/office/drawing/2014/main" id="{A084DF7D-3555-4C6D-AF5D-926B1F5BC3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0465966"/>
              </p:ext>
            </p:extLst>
          </p:nvPr>
        </p:nvGraphicFramePr>
        <p:xfrm>
          <a:off x="376053" y="3995056"/>
          <a:ext cx="11251868" cy="200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87" name="TextBox 686">
            <a:extLst>
              <a:ext uri="{FF2B5EF4-FFF2-40B4-BE49-F238E27FC236}">
                <a16:creationId xmlns:a16="http://schemas.microsoft.com/office/drawing/2014/main" id="{6186ABE7-F6BF-4EF9-AA07-F403F467EBDD}"/>
              </a:ext>
            </a:extLst>
          </p:cNvPr>
          <p:cNvSpPr txBox="1"/>
          <p:nvPr/>
        </p:nvSpPr>
        <p:spPr>
          <a:xfrm rot="-10800000" flipH="1" flipV="1">
            <a:off x="1795896" y="4023714"/>
            <a:ext cx="24423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4F0DA789-8085-4BA5-9DE9-BA2AD643E4D9}"/>
              </a:ext>
            </a:extLst>
          </p:cNvPr>
          <p:cNvSpPr txBox="1"/>
          <p:nvPr/>
        </p:nvSpPr>
        <p:spPr>
          <a:xfrm rot="-10800000" flipH="1" flipV="1">
            <a:off x="10103054" y="4092323"/>
            <a:ext cx="1452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Recovered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1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D0227-8949-4AD9-B767-FCE0D3823F9A}"/>
              </a:ext>
            </a:extLst>
          </p:cNvPr>
          <p:cNvSpPr txBox="1"/>
          <p:nvPr/>
        </p:nvSpPr>
        <p:spPr>
          <a:xfrm>
            <a:off x="587830" y="934192"/>
            <a:ext cx="79782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Types of FEC: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1A0F8-4AD0-4798-A7F5-D276F06CBCF4}"/>
              </a:ext>
            </a:extLst>
          </p:cNvPr>
          <p:cNvSpPr txBox="1"/>
          <p:nvPr/>
        </p:nvSpPr>
        <p:spPr>
          <a:xfrm flipH="1">
            <a:off x="687535" y="1417864"/>
            <a:ext cx="432261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/>
              <a:t>Block Codes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/>
              <a:t>Convolutional Cods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95599-C1FB-4E75-8656-17544D8502D3}"/>
              </a:ext>
            </a:extLst>
          </p:cNvPr>
          <p:cNvSpPr txBox="1"/>
          <p:nvPr/>
        </p:nvSpPr>
        <p:spPr>
          <a:xfrm flipH="1">
            <a:off x="1071005" y="2892595"/>
            <a:ext cx="2293917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500" b="1" dirty="0"/>
              <a:t>ARQ: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12AF67-1BE0-4D19-A984-7B4E76FDF9FA}"/>
              </a:ext>
            </a:extLst>
          </p:cNvPr>
          <p:cNvSpPr/>
          <p:nvPr/>
        </p:nvSpPr>
        <p:spPr>
          <a:xfrm>
            <a:off x="2347727" y="4183454"/>
            <a:ext cx="1583376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43D0BD-6831-4FF7-9752-6E06A6324100}"/>
              </a:ext>
            </a:extLst>
          </p:cNvPr>
          <p:cNvSpPr/>
          <p:nvPr/>
        </p:nvSpPr>
        <p:spPr>
          <a:xfrm>
            <a:off x="5445207" y="4183454"/>
            <a:ext cx="1583376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detection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3B4FCD1-8BF8-4701-83E9-94C87E350CF5}"/>
              </a:ext>
            </a:extLst>
          </p:cNvPr>
          <p:cNvSpPr/>
          <p:nvPr/>
        </p:nvSpPr>
        <p:spPr>
          <a:xfrm>
            <a:off x="8292164" y="4181053"/>
            <a:ext cx="1524000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B0F865AC-A437-4DE5-AE93-5F93718F89E3}"/>
              </a:ext>
            </a:extLst>
          </p:cNvPr>
          <p:cNvSpPr/>
          <p:nvPr/>
        </p:nvSpPr>
        <p:spPr>
          <a:xfrm>
            <a:off x="4075874" y="4426789"/>
            <a:ext cx="1217220" cy="484909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894512E1-E056-4C20-A8EA-B7DAEA915401}"/>
              </a:ext>
            </a:extLst>
          </p:cNvPr>
          <p:cNvSpPr/>
          <p:nvPr/>
        </p:nvSpPr>
        <p:spPr>
          <a:xfrm>
            <a:off x="1170867" y="4431118"/>
            <a:ext cx="979714" cy="484909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342E01C7-EAE7-4F96-A037-24F72CBD157B}"/>
              </a:ext>
            </a:extLst>
          </p:cNvPr>
          <p:cNvSpPr/>
          <p:nvPr/>
        </p:nvSpPr>
        <p:spPr>
          <a:xfrm>
            <a:off x="7187698" y="4421222"/>
            <a:ext cx="979714" cy="484909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3A1A598-C90F-4F34-B419-E9A3C54BABA3}"/>
              </a:ext>
            </a:extLst>
          </p:cNvPr>
          <p:cNvSpPr/>
          <p:nvPr/>
        </p:nvSpPr>
        <p:spPr>
          <a:xfrm>
            <a:off x="10116944" y="4431118"/>
            <a:ext cx="979714" cy="484909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C8422F-A75C-4256-A69D-E4417CC82E82}"/>
              </a:ext>
            </a:extLst>
          </p:cNvPr>
          <p:cNvSpPr txBox="1"/>
          <p:nvPr/>
        </p:nvSpPr>
        <p:spPr>
          <a:xfrm>
            <a:off x="10070152" y="4073112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dirty="0">
                <a:ea typeface="+mn-lt"/>
                <a:cs typeface="+mn-lt"/>
              </a:rPr>
              <a:t>Data</a:t>
            </a:r>
            <a:endParaRPr lang="en-US" sz="2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3D3E4C-8FF4-4BBD-B528-5DFCBF1E3DC0}"/>
              </a:ext>
            </a:extLst>
          </p:cNvPr>
          <p:cNvSpPr txBox="1"/>
          <p:nvPr/>
        </p:nvSpPr>
        <p:spPr>
          <a:xfrm rot="-10800000" flipH="1" flipV="1">
            <a:off x="1071005" y="4039806"/>
            <a:ext cx="113607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6287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42">
            <a:extLst>
              <a:ext uri="{FF2B5EF4-FFF2-40B4-BE49-F238E27FC236}">
                <a16:creationId xmlns:a16="http://schemas.microsoft.com/office/drawing/2014/main" id="{49DC0F7B-EA19-435F-BA38-A576FE1A6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8523F451-F10A-4328-8198-58E5C6166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2873" y="734134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5C759-67BF-431F-87CE-558F8195D82E}"/>
              </a:ext>
            </a:extLst>
          </p:cNvPr>
          <p:cNvSpPr txBox="1"/>
          <p:nvPr/>
        </p:nvSpPr>
        <p:spPr>
          <a:xfrm>
            <a:off x="4604227" y="732176"/>
            <a:ext cx="6798608" cy="8741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Linear Block Codes</a:t>
            </a:r>
            <a:endParaRPr lang="en-US" dirty="0">
              <a:ea typeface="+mj-ea"/>
              <a:cs typeface="+mj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DAE63F2-766D-44DB-AAC5-B4B4F123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7293047-1267-4462-B411-F1045BED6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51A4987-1513-4534-8894-FD82F7CDF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49">
              <a:extLst>
                <a:ext uri="{FF2B5EF4-FFF2-40B4-BE49-F238E27FC236}">
                  <a16:creationId xmlns:a16="http://schemas.microsoft.com/office/drawing/2014/main" id="{D49D1510-6EE8-4974-892D-67ECDC56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41" r="27187" b="1"/>
          <a:stretch/>
        </p:blipFill>
        <p:spPr>
          <a:xfrm>
            <a:off x="478172" y="723899"/>
            <a:ext cx="3671681" cy="5676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5E1273-45F2-4C7C-84C9-48266B720D3D}"/>
                  </a:ext>
                </a:extLst>
              </p:cNvPr>
              <p:cNvSpPr txBox="1"/>
              <p:nvPr/>
            </p:nvSpPr>
            <p:spPr>
              <a:xfrm>
                <a:off x="4405080" y="1719342"/>
                <a:ext cx="7340388" cy="469359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sz="2300" dirty="0">
                    <a:solidFill>
                      <a:schemeClr val="bg1"/>
                    </a:solidFill>
                    <a:ea typeface="+mn-lt"/>
                    <a:cs typeface="+mn-lt"/>
                  </a:rPr>
                  <a:t>The parity bits of linear block codes are linear combination of the message.</a:t>
                </a:r>
                <a:endParaRPr lang="en-US" sz="2300" dirty="0">
                  <a:solidFill>
                    <a:schemeClr val="bg1"/>
                  </a:solidFill>
                </a:endParaRPr>
              </a:p>
              <a:p>
                <a:endParaRPr lang="en-US" sz="23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2300" dirty="0">
                    <a:solidFill>
                      <a:schemeClr val="bg1"/>
                    </a:solidFill>
                  </a:rPr>
                  <a:t>Linearity:</a:t>
                </a:r>
              </a:p>
              <a:p>
                <a:r>
                  <a:rPr lang="en-US" sz="2300" dirty="0">
                    <a:solidFill>
                      <a:schemeClr val="bg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sz="2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sz="2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sz="2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3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300" b="0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sz="2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⟶</m:t>
                        </m:r>
                        <m:r>
                          <a:rPr lang="en-US" sz="2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300" dirty="0">
                  <a:solidFill>
                    <a:schemeClr val="bg1"/>
                  </a:solidFill>
                </a:endParaRPr>
              </a:p>
              <a:p>
                <a:r>
                  <a:rPr lang="en-US" sz="2300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US" sz="2300" dirty="0">
                  <a:solidFill>
                    <a:schemeClr val="bg1"/>
                  </a:solidFill>
                </a:endParaRPr>
              </a:p>
              <a:p>
                <a:r>
                  <a:rPr lang="en-US" sz="2300" dirty="0">
                    <a:solidFill>
                      <a:schemeClr val="bg2"/>
                    </a:solidFill>
                    <a:ea typeface="+mn-lt"/>
                    <a:cs typeface="+mn-lt"/>
                  </a:rPr>
                  <a:t>where m is a k-bit information sequence c is an n-bit codeword. </a:t>
                </a:r>
                <a:r>
                  <a:rPr lang="en-US" sz="2300" dirty="0">
                    <a:solidFill>
                      <a:schemeClr val="bg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lt"/>
                  </a:rPr>
                  <a:t>⊕ </a:t>
                </a:r>
                <a:r>
                  <a:rPr lang="en-US" sz="2300" dirty="0">
                    <a:solidFill>
                      <a:schemeClr val="bg2"/>
                    </a:solidFill>
                    <a:ea typeface="+mn-lt"/>
                    <a:cs typeface="+mn-lt"/>
                  </a:rPr>
                  <a:t>is a bit-by-bit mod-2 addition without carry</a:t>
                </a:r>
                <a:endParaRPr lang="en-US" sz="2300" dirty="0">
                  <a:solidFill>
                    <a:schemeClr val="bg1"/>
                  </a:solidFill>
                </a:endParaRPr>
              </a:p>
              <a:p>
                <a:r>
                  <a:rPr lang="en-US" sz="2300" dirty="0">
                    <a:solidFill>
                      <a:schemeClr val="bg1"/>
                    </a:solidFill>
                  </a:rPr>
                  <a:t>                    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300" dirty="0">
                    <a:solidFill>
                      <a:schemeClr val="bg2"/>
                    </a:solidFill>
                    <a:ea typeface="+mn-lt"/>
                    <a:cs typeface="+mn-lt"/>
                  </a:rPr>
                  <a:t>Linear code: The sum of any two code words is a codeword.</a:t>
                </a:r>
                <a:endParaRPr lang="en-US" sz="23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5E1273-45F2-4C7C-84C9-48266B720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80" y="1719342"/>
                <a:ext cx="7340388" cy="4693593"/>
              </a:xfrm>
              <a:prstGeom prst="rect">
                <a:avLst/>
              </a:prstGeom>
              <a:blipFill>
                <a:blip r:embed="rId4"/>
                <a:stretch>
                  <a:fillRect l="-1246" t="-1039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sz="3500" dirty="0">
                <a:ea typeface="+mj-lt"/>
                <a:cs typeface="+mj-lt"/>
              </a:rPr>
              <a:t>Error Detection Schemes</a:t>
            </a:r>
            <a:endParaRPr lang="en-US" sz="3500" dirty="0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2A2327CB-1839-4A51-8B61-B95E86C5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227" r="24314" b="-4"/>
          <a:stretch/>
        </p:blipFill>
        <p:spPr>
          <a:xfrm>
            <a:off x="657225" y="2361056"/>
            <a:ext cx="3305175" cy="3649219"/>
          </a:xfrm>
          <a:prstGeom prst="rect">
            <a:avLst/>
          </a:prstGeom>
        </p:spPr>
      </p:pic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335945"/>
              </p:ext>
            </p:extLst>
          </p:nvPr>
        </p:nvGraphicFramePr>
        <p:xfrm>
          <a:off x="4505325" y="2180496"/>
          <a:ext cx="7105481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899495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AA5B70-631E-4F47-874A-FBE55E5170D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64D6DDB-133E-44E2-B636-39185D690A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1C31AD-A7B7-4945-9E95-3D67796743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438</Words>
  <Application>Microsoft Office PowerPoint</Application>
  <PresentationFormat>מסך רחב</PresentationFormat>
  <Paragraphs>123</Paragraphs>
  <Slides>18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Gill Sans MT</vt:lpstr>
      <vt:lpstr>Wingdings 2</vt:lpstr>
      <vt:lpstr>Dividend</vt:lpstr>
      <vt:lpstr>REED Solomon Codes</vt:lpstr>
      <vt:lpstr>Contents</vt:lpstr>
      <vt:lpstr>Objective</vt:lpstr>
      <vt:lpstr>iNTRODUCTION</vt:lpstr>
      <vt:lpstr>Complete Diagram of Communication System</vt:lpstr>
      <vt:lpstr>מצגת של PowerPoint‏</vt:lpstr>
      <vt:lpstr>מצגת של PowerPoint‏</vt:lpstr>
      <vt:lpstr>מצגת של PowerPoint‏</vt:lpstr>
      <vt:lpstr>Error Detection Schemes</vt:lpstr>
      <vt:lpstr>מצגת של PowerPoint‏</vt:lpstr>
      <vt:lpstr> </vt:lpstr>
      <vt:lpstr>Example</vt:lpstr>
      <vt:lpstr>Reed Solomon Encoding</vt:lpstr>
      <vt:lpstr>Reed Solomon Decoding</vt:lpstr>
      <vt:lpstr>Advantage of Reed Solomon Code</vt:lpstr>
      <vt:lpstr>Application of Reed Solomon Code</vt:lpstr>
      <vt:lpstr>Code Python 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/>
  <cp:lastModifiedBy>Ido Springer</cp:lastModifiedBy>
  <cp:revision>941</cp:revision>
  <dcterms:created xsi:type="dcterms:W3CDTF">2020-06-14T08:32:11Z</dcterms:created>
  <dcterms:modified xsi:type="dcterms:W3CDTF">2020-06-14T14:00:02Z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