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Vladimir</dc:creator>
  <dcterms:created xsi:type="dcterms:W3CDTF">2016-06-09T22:30:37Z</dcterms:created>
</cp:coreProperties>
</file>