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67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6BC902-23BB-4858-9DD5-E04F8B608DC6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ymbol" TargetMode="External"/><Relationship Id="rId2" Type="http://schemas.openxmlformats.org/officeDocument/2006/relationships/hyperlink" Target="https://developer.mozilla.org/ru/docs/Web/JavaScript/Reference/Global_Objects/Symbo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ithcirkel.co.uk/metaprogramming-in-es6-symbols/" TargetMode="External"/><Relationship Id="rId5" Type="http://schemas.openxmlformats.org/officeDocument/2006/relationships/hyperlink" Target="https://nickbulljs.medium.com/%D0%B7%D0%B0%D1%87%D0%B5%D0%BC-%D0%BE%D0%BD%D0%B8-%D0%BD%D1%83%D0%B6%D0%BD%D1%8B-%D0%B2-javascript-symbol-iterator-generator-d5d186b4f1bd" TargetMode="External"/><Relationship Id="rId4" Type="http://schemas.openxmlformats.org/officeDocument/2006/relationships/hyperlink" Target="https://habr.com/ru/company/ruvds/blog/44434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 you need to know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 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0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369" y="208208"/>
            <a:ext cx="10566400" cy="628919"/>
          </a:xfrm>
        </p:spPr>
        <p:txBody>
          <a:bodyPr/>
          <a:lstStyle/>
          <a:p>
            <a:r>
              <a:rPr lang="en-US" sz="3200" dirty="0" smtClean="0"/>
              <a:t>8. </a:t>
            </a:r>
            <a:r>
              <a:rPr lang="ru-RU" sz="3200" dirty="0">
                <a:effectLst/>
              </a:rPr>
              <a:t>Зачем нужен </a:t>
            </a:r>
            <a:r>
              <a:rPr lang="en-US" sz="3200" dirty="0">
                <a:effectLst/>
              </a:rPr>
              <a:t>Symbol </a:t>
            </a:r>
            <a:r>
              <a:rPr lang="en-US" sz="3200" dirty="0" smtClean="0">
                <a:effectLst/>
              </a:rPr>
              <a:t>?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7881" y="888642"/>
            <a:ext cx="11346287" cy="5666704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8194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07" y="960550"/>
            <a:ext cx="8464682" cy="377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307" y="324119"/>
            <a:ext cx="10566400" cy="590281"/>
          </a:xfrm>
        </p:spPr>
        <p:txBody>
          <a:bodyPr/>
          <a:lstStyle/>
          <a:p>
            <a:r>
              <a:rPr lang="en-US" sz="3200" dirty="0" smtClean="0"/>
              <a:t>8. </a:t>
            </a:r>
            <a:r>
              <a:rPr lang="ru-RU" sz="3200" dirty="0">
                <a:effectLst/>
              </a:rPr>
              <a:t>Зачем нужен </a:t>
            </a:r>
            <a:r>
              <a:rPr lang="en-US" sz="3200" dirty="0">
                <a:effectLst/>
              </a:rPr>
              <a:t>Symbol ?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1017431"/>
            <a:ext cx="11539470" cy="558943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218" name="Picture 2" descr="C:\Users\Admin\Desktop\Screenshot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" y="1094132"/>
            <a:ext cx="45434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dmin\Desktop\Screenshot_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30" y="1213194"/>
            <a:ext cx="48006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5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59" y="208208"/>
            <a:ext cx="10566400" cy="538767"/>
          </a:xfrm>
        </p:spPr>
        <p:txBody>
          <a:bodyPr/>
          <a:lstStyle/>
          <a:p>
            <a:r>
              <a:rPr lang="ru-RU" sz="2400" dirty="0"/>
              <a:t>9. </a:t>
            </a:r>
            <a:r>
              <a:rPr lang="ru-RU" sz="2400" dirty="0" smtClean="0"/>
              <a:t>«</a:t>
            </a:r>
            <a:r>
              <a:rPr lang="ru-RU" sz="3200" dirty="0" smtClean="0"/>
              <a:t>Хорошо</a:t>
            </a:r>
            <a:r>
              <a:rPr lang="ru-RU" sz="2400" dirty="0" smtClean="0"/>
              <a:t> </a:t>
            </a:r>
            <a:r>
              <a:rPr lang="ru-RU" sz="3200" dirty="0"/>
              <a:t>известные символы</a:t>
            </a:r>
            <a:r>
              <a:rPr lang="ru-RU" sz="2400" dirty="0" smtClean="0"/>
              <a:t>»  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9245" y="747473"/>
            <a:ext cx="11307651" cy="4069226"/>
          </a:xfrm>
        </p:spPr>
        <p:txBody>
          <a:bodyPr/>
          <a:lstStyle/>
          <a:p>
            <a:r>
              <a:rPr lang="en-US" sz="2400" dirty="0" err="1" smtClean="0"/>
              <a:t>Symbol.hasInstance</a:t>
            </a:r>
            <a:r>
              <a:rPr lang="en-US" sz="2400" dirty="0"/>
              <a:t>: </a:t>
            </a:r>
            <a:r>
              <a:rPr lang="en-US" sz="2400" dirty="0" err="1"/>
              <a:t>instanceof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0244" name="Picture 4" descr="C:\Users\Admin\Desktop\Screenshot_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44" y="1481205"/>
            <a:ext cx="49625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7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Symbol.iterator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1266" name="Picture 2" descr="C:\Users\Admin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16" y="916077"/>
            <a:ext cx="47529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5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Symbol.isConcatSpreadable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2290" name="Picture 2" descr="C:\Users\Admin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7" y="1368403"/>
            <a:ext cx="4379107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dmin\Desktop\Screenshot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88" y="896446"/>
            <a:ext cx="615473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 smtClean="0"/>
              <a:t>Symbol.match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4339" name="Picture 3" descr="C:\Users\Admin\Desktop\Screenshot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46" y="1275634"/>
            <a:ext cx="6735763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0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Symbol.replace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5362" name="Picture 2" descr="C:\Users\Admin\Desktop\Screenshot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48" y="1405362"/>
            <a:ext cx="7583488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1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Symbol.search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6386" name="Picture 2" descr="C:\Users\Admin\Desktop\Screensho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51" y="1363641"/>
            <a:ext cx="7031038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7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Symbol.split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7410" name="Picture 2" descr="C:\Users\Admin\Desktop\Screenshot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81" y="1311543"/>
            <a:ext cx="8412163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4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Symbol.toPrimitive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8434" name="Picture 2" descr="C:\Users\Admin\Desktop\Screensho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59" y="1199613"/>
            <a:ext cx="52197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3" y="99878"/>
            <a:ext cx="11848562" cy="7501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850005"/>
            <a:ext cx="10515600" cy="523964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Предварительные сведения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</a:t>
            </a:r>
          </a:p>
          <a:p>
            <a:pPr marL="457200" indent="-457200">
              <a:buAutoNum type="arabicPeriod"/>
            </a:pPr>
            <a:r>
              <a:rPr lang="ru-RU" dirty="0" smtClean="0"/>
              <a:t>Приведение к строке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“</a:t>
            </a:r>
            <a:r>
              <a:rPr lang="ru-RU" dirty="0" smtClean="0"/>
              <a:t>Скрытые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smtClean="0"/>
              <a:t>свойства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в литеральном объекте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и цикл </a:t>
            </a:r>
            <a:r>
              <a:rPr lang="en-US" dirty="0" smtClean="0"/>
              <a:t>for…in</a:t>
            </a:r>
          </a:p>
          <a:p>
            <a:pPr marL="457200" indent="-457200">
              <a:buAutoNum type="arabicPeriod"/>
            </a:pPr>
            <a:r>
              <a:rPr lang="en-US" dirty="0" smtClean="0"/>
              <a:t>Global symbols</a:t>
            </a:r>
          </a:p>
          <a:p>
            <a:pPr marL="457200" indent="-457200">
              <a:buAutoNum type="arabicPeriod"/>
            </a:pPr>
            <a:r>
              <a:rPr lang="ru-RU" dirty="0" smtClean="0"/>
              <a:t>Зачем</a:t>
            </a:r>
            <a:r>
              <a:rPr lang="en-US" dirty="0" smtClean="0"/>
              <a:t>?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Хорошо </a:t>
            </a:r>
            <a:r>
              <a:rPr lang="ru-RU" dirty="0"/>
              <a:t>известные </a:t>
            </a:r>
            <a:r>
              <a:rPr lang="ru-RU" dirty="0" smtClean="0"/>
              <a:t>символы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en-US" dirty="0" smtClean="0"/>
              <a:t>Summary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 smtClean="0"/>
              <a:t>Полезные 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04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Symbol.toStringTag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9458" name="Picture 2" descr="C:\Users\Admin\Desktop\Screenshot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99" y="1486392"/>
            <a:ext cx="5438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8" y="336997"/>
            <a:ext cx="10566400" cy="628918"/>
          </a:xfrm>
        </p:spPr>
        <p:txBody>
          <a:bodyPr/>
          <a:lstStyle/>
          <a:p>
            <a:r>
              <a:rPr lang="ru-RU" sz="3200" dirty="0" smtClean="0"/>
              <a:t>10</a:t>
            </a:r>
            <a:r>
              <a:rPr lang="en-US" sz="3200" dirty="0" smtClean="0"/>
              <a:t>. Summary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1005049"/>
            <a:ext cx="11475076" cy="381164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 smtClean="0"/>
              <a:t>Ключи символы </a:t>
            </a:r>
            <a:r>
              <a:rPr lang="ru-RU" dirty="0"/>
              <a:t>никогда не будут конфликтовать с ключами </a:t>
            </a:r>
            <a:r>
              <a:rPr lang="ru-RU" dirty="0" smtClean="0"/>
              <a:t>строками объекта, </a:t>
            </a:r>
            <a:r>
              <a:rPr lang="ru-RU" dirty="0"/>
              <a:t>б</a:t>
            </a:r>
            <a:r>
              <a:rPr lang="ru-RU" dirty="0" smtClean="0"/>
              <a:t>лагодаря </a:t>
            </a:r>
            <a:r>
              <a:rPr lang="ru-RU" dirty="0"/>
              <a:t>этому они отлично подходят для расширения </a:t>
            </a:r>
            <a:r>
              <a:rPr lang="ru-RU" dirty="0" smtClean="0"/>
              <a:t>объектов.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Символы нельзя прочитать с помощью </a:t>
            </a:r>
            <a:r>
              <a:rPr lang="ru-RU" dirty="0"/>
              <a:t> </a:t>
            </a:r>
            <a:r>
              <a:rPr lang="en-US" dirty="0" smtClean="0"/>
              <a:t>for…in </a:t>
            </a:r>
            <a:r>
              <a:rPr lang="ru-RU" dirty="0" smtClean="0"/>
              <a:t>или </a:t>
            </a:r>
            <a:r>
              <a:rPr lang="en-US" dirty="0" err="1" smtClean="0"/>
              <a:t>Object.keys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r>
              <a:rPr lang="ru-RU" dirty="0"/>
              <a:t>Вам нужен новый </a:t>
            </a:r>
            <a:r>
              <a:rPr lang="ru-RU" dirty="0" err="1"/>
              <a:t>Object.getOwnPopertySymbols</a:t>
            </a:r>
            <a:r>
              <a:rPr lang="ru-RU" dirty="0"/>
              <a:t> () для доступа к символам объекта, это делает символы отличными для хранения </a:t>
            </a:r>
            <a:r>
              <a:rPr lang="ru-RU" dirty="0" smtClean="0"/>
              <a:t>информации</a:t>
            </a:r>
            <a:r>
              <a:rPr lang="ru-RU" dirty="0"/>
              <a:t>, </a:t>
            </a:r>
            <a:r>
              <a:rPr lang="ru-RU" dirty="0" smtClean="0"/>
              <a:t>которую </a:t>
            </a:r>
            <a:r>
              <a:rPr lang="ru-RU" dirty="0"/>
              <a:t>вы не хотите, чтобы люди получали при нормальной </a:t>
            </a:r>
            <a:r>
              <a:rPr lang="ru-RU" dirty="0" smtClean="0"/>
              <a:t>работе.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Символы не являются </a:t>
            </a:r>
            <a:r>
              <a:rPr lang="ru-RU" dirty="0" smtClean="0"/>
              <a:t>приватными. </a:t>
            </a:r>
            <a:r>
              <a:rPr lang="ru-RU" dirty="0"/>
              <a:t>Не </a:t>
            </a:r>
            <a:r>
              <a:rPr lang="ru-RU" dirty="0" smtClean="0"/>
              <a:t>надо </a:t>
            </a:r>
            <a:r>
              <a:rPr lang="ru-RU" dirty="0"/>
              <a:t>хранить в объекте информацию, которую </a:t>
            </a:r>
            <a:r>
              <a:rPr lang="ru-RU" dirty="0" smtClean="0"/>
              <a:t>по-настоящему конфиденциальная, </a:t>
            </a:r>
            <a:r>
              <a:rPr lang="ru-RU" dirty="0"/>
              <a:t>с помощью символа - ее можно получить</a:t>
            </a:r>
            <a:r>
              <a:rPr lang="ru-RU" dirty="0" smtClean="0"/>
              <a:t>!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Символы не могут быть преобразованы в </a:t>
            </a:r>
            <a:r>
              <a:rPr lang="ru-RU" dirty="0" smtClean="0"/>
              <a:t>примитивы. </a:t>
            </a:r>
            <a:r>
              <a:rPr lang="ru-RU" dirty="0"/>
              <a:t>Это предотвращает случайное преобразование их в строку при установке в качестве имен </a:t>
            </a:r>
            <a:r>
              <a:rPr lang="ru-RU" dirty="0" smtClean="0"/>
              <a:t>свойств.</a:t>
            </a:r>
          </a:p>
          <a:p>
            <a:pPr marL="342900" indent="-34290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4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096" y="195330"/>
            <a:ext cx="10566400" cy="616039"/>
          </a:xfrm>
        </p:spPr>
        <p:txBody>
          <a:bodyPr/>
          <a:lstStyle/>
          <a:p>
            <a:r>
              <a:rPr lang="ru-RU" sz="3200" dirty="0" smtClean="0"/>
              <a:t>9. Ссылки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59" y="811369"/>
            <a:ext cx="10785341" cy="513223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bg2"/>
                </a:solidFill>
                <a:hlinkClick r:id="rId2"/>
              </a:rPr>
              <a:t>https</a:t>
            </a:r>
            <a:r>
              <a:rPr lang="en-US" sz="1200" dirty="0">
                <a:solidFill>
                  <a:schemeClr val="bg2"/>
                </a:solidFill>
                <a:hlinkClick r:id="rId2"/>
              </a:rPr>
              <a:t>://</a:t>
            </a:r>
            <a:r>
              <a:rPr lang="en-US" sz="1200" dirty="0" smtClean="0">
                <a:solidFill>
                  <a:schemeClr val="bg2"/>
                </a:solidFill>
                <a:hlinkClick r:id="rId2"/>
              </a:rPr>
              <a:t>developer.mozilla.org/ru/docs/Web/JavaScript/Reference/Global_Objects/Symbol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bg2"/>
                </a:solidFill>
                <a:hlinkClick r:id="rId3"/>
              </a:rPr>
              <a:t>learn.javascript.ru/symbol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4"/>
              </a:rPr>
              <a:t>https://</a:t>
            </a:r>
            <a:r>
              <a:rPr lang="en-US" sz="1200" dirty="0" smtClean="0">
                <a:solidFill>
                  <a:schemeClr val="bg2"/>
                </a:solidFill>
                <a:hlinkClick r:id="rId4"/>
              </a:rPr>
              <a:t>habr.com/ru/company/ruvds/blog/444340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5"/>
              </a:rPr>
              <a:t>https://nickbulljs.medium.com/%D0%B7%D0%B0%D1%87%D0%B5%D0%BC-%D0%BE%D0%BD%D0%B8-%D0%BD%D1%83%D0%B6%D0%BD%D1%8B-%</a:t>
            </a:r>
            <a:r>
              <a:rPr lang="en-US" sz="1200" dirty="0" smtClean="0">
                <a:solidFill>
                  <a:schemeClr val="bg2"/>
                </a:solidFill>
                <a:hlinkClick r:id="rId5"/>
              </a:rPr>
              <a:t>D0%B2-javascript-symbol-iterator-generator-d5d186b4f1bd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6"/>
              </a:rPr>
              <a:t>https://www.keithcirkel.co.uk/metaprogramming-in-es6-symbols/</a:t>
            </a: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4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Без назван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7" y="459432"/>
            <a:ext cx="8551571" cy="569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07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-12879"/>
            <a:ext cx="10515600" cy="69545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1. </a:t>
            </a:r>
            <a:r>
              <a:rPr lang="ru-RU" sz="4000" b="1" dirty="0" smtClean="0"/>
              <a:t>Предварительные  сведения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8035" y="724370"/>
            <a:ext cx="11204618" cy="5122638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smtClean="0"/>
              <a:t>                  Примитивы:                                                     Сложные типы: 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C:\Users\Admin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73" y="1145996"/>
            <a:ext cx="3657600" cy="35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Screenshot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54" y="1145996"/>
            <a:ext cx="50768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32" y="324118"/>
            <a:ext cx="10566400" cy="693313"/>
          </a:xfrm>
        </p:spPr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Symbol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7673" y="914400"/>
            <a:ext cx="10566400" cy="5756855"/>
          </a:xfrm>
        </p:spPr>
        <p:txBody>
          <a:bodyPr>
            <a:normAutofit/>
          </a:bodyPr>
          <a:lstStyle/>
          <a:p>
            <a:r>
              <a:rPr lang="ru-RU" b="1" dirty="0"/>
              <a:t>Символ (</a:t>
            </a:r>
            <a:r>
              <a:rPr lang="ru-RU" b="1" dirty="0" err="1"/>
              <a:t>анг</a:t>
            </a:r>
            <a:r>
              <a:rPr lang="ru-RU" b="1" dirty="0"/>
              <a:t>. </a:t>
            </a:r>
            <a:r>
              <a:rPr lang="ru-RU" b="1" dirty="0" err="1"/>
              <a:t>Symbol</a:t>
            </a:r>
            <a:r>
              <a:rPr lang="ru-RU" b="1" dirty="0"/>
              <a:t>)</a:t>
            </a:r>
            <a:r>
              <a:rPr lang="ru-RU" dirty="0"/>
              <a:t> — это уникальный и неизменяемый тип данных, который может быть использован как идентификатор для свойств </a:t>
            </a:r>
            <a:r>
              <a:rPr lang="ru-RU" dirty="0" smtClean="0"/>
              <a:t>объектов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320" y="4982497"/>
            <a:ext cx="2367899" cy="341505"/>
          </a:xfrm>
          <a:prstGeom prst="rect">
            <a:avLst/>
          </a:prstGeom>
        </p:spPr>
      </p:pic>
      <p:pic>
        <p:nvPicPr>
          <p:cNvPr id="2050" name="Picture 2" descr="C:\Users\Admin\Desktop\Screenshot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0" y="1652543"/>
            <a:ext cx="34099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Screenshot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0" y="3706633"/>
            <a:ext cx="4963619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Screenshot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38" y="1652543"/>
            <a:ext cx="5566529" cy="31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\Desktop\Screenshot_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60" y="4982497"/>
            <a:ext cx="5632158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33" y="272604"/>
            <a:ext cx="10566400" cy="603160"/>
          </a:xfrm>
        </p:spPr>
        <p:txBody>
          <a:bodyPr/>
          <a:lstStyle/>
          <a:p>
            <a:r>
              <a:rPr lang="ru-RU" dirty="0" smtClean="0"/>
              <a:t>3.Приведение к строке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0761" y="953037"/>
            <a:ext cx="11565227" cy="4990563"/>
          </a:xfrm>
        </p:spPr>
        <p:txBody>
          <a:bodyPr/>
          <a:lstStyle/>
          <a:p>
            <a:r>
              <a:rPr lang="ru-RU" dirty="0" smtClean="0"/>
              <a:t>    </a:t>
            </a:r>
          </a:p>
          <a:p>
            <a:endParaRPr lang="ru-RU" dirty="0"/>
          </a:p>
        </p:txBody>
      </p:sp>
      <p:pic>
        <p:nvPicPr>
          <p:cNvPr id="3075" name="Picture 3" descr="C:\Users\Admin\Desktop\Screensho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59" y="2941593"/>
            <a:ext cx="36861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Screenshot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59" y="799787"/>
            <a:ext cx="732631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esktop\Screenshot_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59" y="3048247"/>
            <a:ext cx="36004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1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611" y="195330"/>
            <a:ext cx="10566400" cy="616039"/>
          </a:xfrm>
        </p:spPr>
        <p:txBody>
          <a:bodyPr/>
          <a:lstStyle/>
          <a:p>
            <a:r>
              <a:rPr lang="en-US" sz="3600" dirty="0" smtClean="0"/>
              <a:t>4. “</a:t>
            </a:r>
            <a:r>
              <a:rPr lang="ru-RU" sz="3600" dirty="0" smtClean="0"/>
              <a:t>Скрытые</a:t>
            </a:r>
            <a:r>
              <a:rPr lang="en-US" sz="3600" dirty="0" smtClean="0"/>
              <a:t>”</a:t>
            </a:r>
            <a:r>
              <a:rPr lang="ru-RU" sz="3600" dirty="0" smtClean="0"/>
              <a:t> свойства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785611"/>
            <a:ext cx="10566400" cy="5157989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Admin\Desktop\Screensho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4" y="1034022"/>
            <a:ext cx="43910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Screenshot_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39" y="934009"/>
            <a:ext cx="4095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490" y="233966"/>
            <a:ext cx="10566400" cy="487251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/>
              <a:t>Symbol </a:t>
            </a:r>
            <a:r>
              <a:rPr lang="ru-RU" sz="3200" dirty="0"/>
              <a:t>в литеральном </a:t>
            </a:r>
            <a:r>
              <a:rPr lang="ru-RU" sz="3200" dirty="0" smtClean="0"/>
              <a:t>объекте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708338"/>
            <a:ext cx="11423560" cy="587276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3" name="Picture 3" descr="C:\Users\Admin\Desktop\Screenshot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46" y="1464211"/>
            <a:ext cx="35909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\Desktop\Screenshot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11" y="1464211"/>
            <a:ext cx="29622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9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701" y="259724"/>
            <a:ext cx="10566400" cy="616039"/>
          </a:xfrm>
        </p:spPr>
        <p:txBody>
          <a:bodyPr/>
          <a:lstStyle/>
          <a:p>
            <a:r>
              <a:rPr lang="ru-RU" sz="3200" dirty="0" smtClean="0"/>
              <a:t>6. </a:t>
            </a:r>
            <a:r>
              <a:rPr lang="en-US" sz="3200" dirty="0" smtClean="0"/>
              <a:t>Symbol </a:t>
            </a:r>
            <a:r>
              <a:rPr lang="ru-RU" sz="3200" dirty="0"/>
              <a:t>и цикл </a:t>
            </a:r>
            <a:r>
              <a:rPr lang="en-US" sz="3200" dirty="0" smtClean="0"/>
              <a:t>for…in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1972" y="901521"/>
            <a:ext cx="11449318" cy="565382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146" name="Picture 2" descr="C:\Users\Admin\Desktop\Screensho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5" y="987246"/>
            <a:ext cx="4000500" cy="25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\Desktop\Screenshot_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22" y="987246"/>
            <a:ext cx="4000500" cy="25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\Desktop\Screenshot_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3" y="3722778"/>
            <a:ext cx="5136457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\Desktop\Screenshot_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97" y="3809263"/>
            <a:ext cx="5794084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186" y="195330"/>
            <a:ext cx="10566400" cy="525887"/>
          </a:xfrm>
        </p:spPr>
        <p:txBody>
          <a:bodyPr/>
          <a:lstStyle/>
          <a:p>
            <a:r>
              <a:rPr lang="en-US" sz="2800" dirty="0" smtClean="0"/>
              <a:t>7. </a:t>
            </a:r>
            <a:r>
              <a:rPr lang="en-US" sz="2800" dirty="0"/>
              <a:t>Global symbols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3" y="746975"/>
            <a:ext cx="11487955" cy="5743977"/>
          </a:xfrm>
        </p:spPr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  <p:pic>
        <p:nvPicPr>
          <p:cNvPr id="7170" name="Picture 2" descr="C:\Users\Admin\Desktop\Screenshot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27" y="838379"/>
            <a:ext cx="521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\Desktop\Screenshot_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10" y="3306427"/>
            <a:ext cx="52197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\Desktop\Screenshot_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20" y="1211621"/>
            <a:ext cx="40957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8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546</TotalTime>
  <Words>304</Words>
  <Application>Microsoft Office PowerPoint</Application>
  <PresentationFormat>Произвольный</PresentationFormat>
  <Paragraphs>64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Бумажная</vt:lpstr>
      <vt:lpstr>Symbol type</vt:lpstr>
      <vt:lpstr>Agenda</vt:lpstr>
      <vt:lpstr>1. Предварительные  сведения</vt:lpstr>
      <vt:lpstr>2.Symbol</vt:lpstr>
      <vt:lpstr>3.Приведение к строке</vt:lpstr>
      <vt:lpstr>4. “Скрытые” свойства</vt:lpstr>
      <vt:lpstr>5. Symbol в литеральном объекте</vt:lpstr>
      <vt:lpstr>6. Symbol и цикл for…in</vt:lpstr>
      <vt:lpstr>7. Global symbols</vt:lpstr>
      <vt:lpstr>8. Зачем нужен Symbol ?</vt:lpstr>
      <vt:lpstr>8. Зачем нужен Symbol ?</vt:lpstr>
      <vt:lpstr>9. «Хорошо известные символы»  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10. Summary</vt:lpstr>
      <vt:lpstr>9. Ссылки</vt:lpstr>
      <vt:lpstr>Презентация PowerPoint</vt:lpstr>
    </vt:vector>
  </TitlesOfParts>
  <Company>WPI StaforceTEAM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type</dc:title>
  <dc:creator>Admin</dc:creator>
  <cp:lastModifiedBy>Admin</cp:lastModifiedBy>
  <cp:revision>41</cp:revision>
  <dcterms:created xsi:type="dcterms:W3CDTF">2021-07-27T09:53:39Z</dcterms:created>
  <dcterms:modified xsi:type="dcterms:W3CDTF">2021-08-02T14:02:05Z</dcterms:modified>
</cp:coreProperties>
</file>