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902-23BB-4858-9DD5-E04F8B608DC6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66BC902-23BB-4858-9DD5-E04F8B608DC6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9F7E0C4-B97F-496A-8753-CA85BCFCD482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 you need to know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Symbol 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80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063" y="99878"/>
            <a:ext cx="11848562" cy="7501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850005"/>
            <a:ext cx="10515600" cy="523964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-RU" dirty="0" smtClean="0"/>
              <a:t>Предварительные сведения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Symbol</a:t>
            </a:r>
          </a:p>
          <a:p>
            <a:pPr marL="457200" indent="-457200">
              <a:buAutoNum type="arabicPeriod"/>
            </a:pPr>
            <a:r>
              <a:rPr lang="ru-RU" dirty="0" smtClean="0"/>
              <a:t>Скрытые свойства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Symbol </a:t>
            </a:r>
            <a:r>
              <a:rPr lang="ru-RU" dirty="0" smtClean="0"/>
              <a:t>в литеральном объекте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Symbol </a:t>
            </a:r>
            <a:r>
              <a:rPr lang="ru-RU" dirty="0" smtClean="0"/>
              <a:t>и цикл </a:t>
            </a:r>
            <a:r>
              <a:rPr lang="en-US" dirty="0" smtClean="0"/>
              <a:t>for…in</a:t>
            </a:r>
          </a:p>
          <a:p>
            <a:pPr marL="457200" indent="-457200">
              <a:buAutoNum type="arabicPeriod"/>
            </a:pPr>
            <a:r>
              <a:rPr lang="en-US" dirty="0" smtClean="0"/>
              <a:t>Global symbols</a:t>
            </a:r>
          </a:p>
          <a:p>
            <a:pPr marL="457200" indent="-457200">
              <a:buAutoNum type="arabicPeriod"/>
            </a:pPr>
            <a:r>
              <a:rPr lang="ru-RU" dirty="0" smtClean="0"/>
              <a:t>Зачем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04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-12879"/>
            <a:ext cx="10515600" cy="69545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1. </a:t>
            </a:r>
            <a:r>
              <a:rPr lang="ru-RU" sz="4000" b="1" dirty="0" smtClean="0"/>
              <a:t>Предварительные  </a:t>
            </a:r>
            <a:r>
              <a:rPr lang="ru-RU" sz="4000" b="1" dirty="0" smtClean="0"/>
              <a:t>сведения</a:t>
            </a:r>
            <a:endParaRPr lang="ru-RU" sz="40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3793" y="1136494"/>
            <a:ext cx="11204618" cy="5122638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ru-RU" dirty="0" err="1"/>
              <a:t>JavaScript</a:t>
            </a:r>
            <a:r>
              <a:rPr lang="ru-RU" dirty="0"/>
              <a:t>, по сути, существует два вида значений. Первый вид — примитивные значения, второй — объектные </a:t>
            </a:r>
            <a:r>
              <a:rPr lang="ru-RU" dirty="0" smtClean="0"/>
              <a:t>. </a:t>
            </a:r>
            <a:r>
              <a:rPr lang="ru-RU" dirty="0"/>
              <a:t>Примитивные значения включают в себя простые типы данных наподобие </a:t>
            </a:r>
            <a:r>
              <a:rPr lang="ru-RU" dirty="0" smtClean="0"/>
              <a:t>чисел,</a:t>
            </a:r>
            <a:r>
              <a:rPr lang="ru-RU" dirty="0"/>
              <a:t> логических </a:t>
            </a:r>
            <a:r>
              <a:rPr lang="ru-RU" dirty="0" smtClean="0"/>
              <a:t>значений, строк, значений </a:t>
            </a:r>
            <a:r>
              <a:rPr lang="en-US" dirty="0" smtClean="0"/>
              <a:t>null </a:t>
            </a:r>
            <a:r>
              <a:rPr lang="ru-RU" dirty="0" smtClean="0"/>
              <a:t>и </a:t>
            </a:r>
            <a:r>
              <a:rPr lang="en-US" dirty="0" smtClean="0"/>
              <a:t>undefined.</a:t>
            </a:r>
          </a:p>
          <a:p>
            <a:r>
              <a:rPr lang="ru-RU" dirty="0"/>
              <a:t>Примитивные значения </a:t>
            </a:r>
            <a:r>
              <a:rPr lang="ru-RU" dirty="0" err="1"/>
              <a:t>иммутабельны</a:t>
            </a:r>
            <a:r>
              <a:rPr lang="ru-RU" dirty="0"/>
              <a:t>. Их нельзя изменять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То есть, например 1 как значение – не меняется.</a:t>
            </a:r>
          </a:p>
          <a:p>
            <a:r>
              <a:rPr lang="ru-RU" dirty="0"/>
              <a:t>Конечно, в переменную, хранящую примитивное значение, можно записать что-то </a:t>
            </a:r>
            <a:r>
              <a:rPr lang="ru-RU" dirty="0" smtClean="0"/>
              <a:t>новое: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/>
              <a:t>Но при этом не происходит изменения (мутации) примитивного числового </a:t>
            </a:r>
            <a:r>
              <a:rPr lang="ru-RU" dirty="0" smtClean="0"/>
              <a:t>значения</a:t>
            </a:r>
            <a:r>
              <a:rPr lang="en-US" dirty="0" smtClean="0"/>
              <a:t> 1.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6" y="3505945"/>
            <a:ext cx="3876540" cy="124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77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168</TotalTime>
  <Words>49</Words>
  <Application>Microsoft Office PowerPoint</Application>
  <PresentationFormat>Произвольный</PresentationFormat>
  <Paragraphs>18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Бумажная</vt:lpstr>
      <vt:lpstr>Symbol type</vt:lpstr>
      <vt:lpstr>Agenda</vt:lpstr>
      <vt:lpstr>1. Предварительные  сведения</vt:lpstr>
    </vt:vector>
  </TitlesOfParts>
  <Company>WPI StaforceTEAM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 type</dc:title>
  <dc:creator>Admin</dc:creator>
  <cp:lastModifiedBy>Admin</cp:lastModifiedBy>
  <cp:revision>9</cp:revision>
  <dcterms:created xsi:type="dcterms:W3CDTF">2021-07-27T09:53:39Z</dcterms:created>
  <dcterms:modified xsi:type="dcterms:W3CDTF">2021-07-27T12:43:28Z</dcterms:modified>
</cp:coreProperties>
</file>