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29"/>
    <p:restoredTop sz="94610"/>
  </p:normalViewPr>
  <p:slideViewPr>
    <p:cSldViewPr snapToGrid="0" snapToObjects="1">
      <p:cViewPr varScale="1">
        <p:scale>
          <a:sx n="48" d="100"/>
          <a:sy n="48" d="100"/>
        </p:scale>
        <p:origin x="216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92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507575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AERO FPV Simulators Leaderboard: Telegram-бот для "Кванториум-15"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981575"/>
            <a:ext cx="74164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Авторы и команда проекта представляют решение для удобного учёта результатов FPV симуляций.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4864" y="969645"/>
            <a:ext cx="7514273" cy="19841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kern="0" spc="-4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Проблема: Отсутствие единой системы учёта результатов FPV-пилотов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814864" y="3303032"/>
            <a:ext cx="7514273" cy="814626"/>
          </a:xfrm>
          <a:prstGeom prst="roundRect">
            <a:avLst>
              <a:gd name="adj" fmla="val 428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047631" y="3535799"/>
            <a:ext cx="7048738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Сложности отслеживания прогресса учеников.</a:t>
            </a:r>
            <a:endParaRPr lang="en-US" sz="1800" dirty="0"/>
          </a:p>
        </p:txBody>
      </p:sp>
      <p:sp>
        <p:nvSpPr>
          <p:cNvPr id="6" name="Shape 3"/>
          <p:cNvSpPr/>
          <p:nvPr/>
        </p:nvSpPr>
        <p:spPr>
          <a:xfrm>
            <a:off x="814864" y="4350425"/>
            <a:ext cx="7514273" cy="814626"/>
          </a:xfrm>
          <a:prstGeom prst="roundRect">
            <a:avLst>
              <a:gd name="adj" fmla="val 4287"/>
            </a:avLst>
          </a:prstGeom>
          <a:solidFill>
            <a:srgbClr val="303132"/>
          </a:solidFill>
          <a:ln/>
        </p:spPr>
      </p:sp>
      <p:sp>
        <p:nvSpPr>
          <p:cNvPr id="7" name="Text 4"/>
          <p:cNvSpPr/>
          <p:nvPr/>
        </p:nvSpPr>
        <p:spPr>
          <a:xfrm>
            <a:off x="1047631" y="4583192"/>
            <a:ext cx="7048738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Ручной сбор данных занимает много времени.</a:t>
            </a:r>
            <a:endParaRPr lang="en-US" sz="1800" dirty="0"/>
          </a:p>
        </p:txBody>
      </p:sp>
      <p:sp>
        <p:nvSpPr>
          <p:cNvPr id="8" name="Shape 5"/>
          <p:cNvSpPr/>
          <p:nvPr/>
        </p:nvSpPr>
        <p:spPr>
          <a:xfrm>
            <a:off x="814864" y="5397818"/>
            <a:ext cx="7514273" cy="814626"/>
          </a:xfrm>
          <a:prstGeom prst="roundRect">
            <a:avLst>
              <a:gd name="adj" fmla="val 4287"/>
            </a:avLst>
          </a:prstGeom>
          <a:solidFill>
            <a:srgbClr val="303132"/>
          </a:solidFill>
          <a:ln/>
        </p:spPr>
      </p:sp>
      <p:sp>
        <p:nvSpPr>
          <p:cNvPr id="9" name="Text 6"/>
          <p:cNvSpPr/>
          <p:nvPr/>
        </p:nvSpPr>
        <p:spPr>
          <a:xfrm>
            <a:off x="1047631" y="5630585"/>
            <a:ext cx="7048738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Недостаток мотивации из-за непрозрачности результатов.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814864" y="6445210"/>
            <a:ext cx="7514273" cy="814626"/>
          </a:xfrm>
          <a:prstGeom prst="roundRect">
            <a:avLst>
              <a:gd name="adj" fmla="val 428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1047631" y="6677978"/>
            <a:ext cx="7048738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Разные симуляторы и трассы без удобной системы рейтинга.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5107" y="672346"/>
            <a:ext cx="7433786" cy="1388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Назначение и задачи проекта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855107" y="2701885"/>
            <a:ext cx="549712" cy="549712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649135" y="2701885"/>
            <a:ext cx="6639758" cy="366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Автоматизация сбора результатов из симуляторов.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855107" y="4045506"/>
            <a:ext cx="549712" cy="549712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7" name="Text 4"/>
          <p:cNvSpPr/>
          <p:nvPr/>
        </p:nvSpPr>
        <p:spPr>
          <a:xfrm>
            <a:off x="1649135" y="4045506"/>
            <a:ext cx="6639758" cy="366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Отображение топ-10 пилотов по разным параметрам.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55107" y="5389126"/>
            <a:ext cx="549712" cy="549712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9" name="Text 6"/>
          <p:cNvSpPr/>
          <p:nvPr/>
        </p:nvSpPr>
        <p:spPr>
          <a:xfrm>
            <a:off x="1649135" y="5389126"/>
            <a:ext cx="6639758" cy="366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Надёжное хранение информации в базе данных.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55107" y="6732746"/>
            <a:ext cx="549712" cy="549712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1649135" y="6732746"/>
            <a:ext cx="6639758" cy="366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Упрощение работы наставников и учеников.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198" y="1994416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Демонстрация работы бота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3767137"/>
            <a:ext cx="185023" cy="370165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6905387" y="3767137"/>
            <a:ext cx="686121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Регистрация ученика или наставника через Telegram-бота.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6720364" y="4384119"/>
            <a:ext cx="185023" cy="370165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7" name="Text 4"/>
          <p:cNvSpPr/>
          <p:nvPr/>
        </p:nvSpPr>
        <p:spPr>
          <a:xfrm>
            <a:off x="7275552" y="4384119"/>
            <a:ext cx="649104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Выбор симулятора, карты и режима полёта.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7090648" y="5001101"/>
            <a:ext cx="185023" cy="370165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9" name="Text 6"/>
          <p:cNvSpPr/>
          <p:nvPr/>
        </p:nvSpPr>
        <p:spPr>
          <a:xfrm>
            <a:off x="7645837" y="5001101"/>
            <a:ext cx="61207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Ввод результатов по времени полёта.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7460933" y="5618083"/>
            <a:ext cx="185023" cy="370165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8016121" y="5618083"/>
            <a:ext cx="5750481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Запрос и получение списков лидеров.</a:t>
            </a:r>
            <a:endParaRPr lang="en-US" sz="19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3ED438-C174-AB61-C7B2-47F33BB7BE50}"/>
              </a:ext>
            </a:extLst>
          </p:cNvPr>
          <p:cNvSpPr/>
          <p:nvPr/>
        </p:nvSpPr>
        <p:spPr>
          <a:xfrm>
            <a:off x="12754099" y="7647709"/>
            <a:ext cx="1793174" cy="581891"/>
          </a:xfrm>
          <a:prstGeom prst="roundRect">
            <a:avLst/>
          </a:prstGeom>
          <a:solidFill>
            <a:srgbClr val="101213"/>
          </a:solidFill>
          <a:ln>
            <a:solidFill>
              <a:srgbClr val="1012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56B6FD-4D58-1CC2-57D1-8D10E682D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9" y="4446646"/>
            <a:ext cx="5144640" cy="27130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CBB9E3-2713-5699-A9E4-3D7263D78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29" y="768451"/>
            <a:ext cx="5144639" cy="29986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4245173"/>
            <a:ext cx="844165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Основной функционал бота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8" y="5359717"/>
            <a:ext cx="616982" cy="6169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27597" y="5316617"/>
            <a:ext cx="2084189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Хранение в SQLite</a:t>
            </a:r>
            <a:endParaRPr lang="en-US" sz="2200" dirty="0"/>
          </a:p>
        </p:txBody>
      </p:sp>
      <p:sp>
        <p:nvSpPr>
          <p:cNvPr id="6" name="Shape 2"/>
          <p:cNvSpPr/>
          <p:nvPr/>
        </p:nvSpPr>
        <p:spPr>
          <a:xfrm>
            <a:off x="4212788" y="5359717"/>
            <a:ext cx="555188" cy="616863"/>
          </a:xfrm>
          <a:prstGeom prst="roundRect">
            <a:avLst>
              <a:gd name="adj" fmla="val 9882"/>
            </a:avLst>
          </a:prstGeom>
          <a:solidFill>
            <a:srgbClr val="4D4D51"/>
          </a:solidFill>
          <a:ln/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951" y="5359717"/>
            <a:ext cx="616982" cy="6169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045750" y="5316617"/>
            <a:ext cx="2084308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Интеграция с Telegram</a:t>
            </a:r>
            <a:endParaRPr lang="en-US" sz="2200" dirty="0"/>
          </a:p>
        </p:txBody>
      </p:sp>
      <p:sp>
        <p:nvSpPr>
          <p:cNvPr id="9" name="Shape 4"/>
          <p:cNvSpPr/>
          <p:nvPr/>
        </p:nvSpPr>
        <p:spPr>
          <a:xfrm>
            <a:off x="7531060" y="5359717"/>
            <a:ext cx="555188" cy="616863"/>
          </a:xfrm>
          <a:prstGeom prst="roundRect">
            <a:avLst>
              <a:gd name="adj" fmla="val 9882"/>
            </a:avLst>
          </a:prstGeom>
          <a:solidFill>
            <a:srgbClr val="4D4D51"/>
          </a:solidFill>
          <a:ln/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223" y="5359717"/>
            <a:ext cx="616982" cy="6169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364022" y="5316617"/>
            <a:ext cx="2084308" cy="10519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Фильтрация и просмотр топ-10</a:t>
            </a:r>
            <a:endParaRPr lang="en-US" sz="2200" dirty="0"/>
          </a:p>
        </p:txBody>
      </p:sp>
      <p:sp>
        <p:nvSpPr>
          <p:cNvPr id="12" name="Shape 6"/>
          <p:cNvSpPr/>
          <p:nvPr/>
        </p:nvSpPr>
        <p:spPr>
          <a:xfrm>
            <a:off x="10849332" y="5359717"/>
            <a:ext cx="555188" cy="616863"/>
          </a:xfrm>
          <a:prstGeom prst="roundRect">
            <a:avLst>
              <a:gd name="adj" fmla="val 9882"/>
            </a:avLst>
          </a:prstGeom>
          <a:solidFill>
            <a:srgbClr val="4D4D51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8495" y="5359717"/>
            <a:ext cx="616982" cy="6169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1682293" y="5316617"/>
            <a:ext cx="2084308" cy="1753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Редактирование результатов наставниками</a:t>
            </a:r>
            <a:endParaRPr lang="en-US" sz="2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69AD790-509C-8229-98E6-E8F32AFE06E9}"/>
              </a:ext>
            </a:extLst>
          </p:cNvPr>
          <p:cNvSpPr/>
          <p:nvPr/>
        </p:nvSpPr>
        <p:spPr>
          <a:xfrm>
            <a:off x="12754099" y="7647709"/>
            <a:ext cx="1793174" cy="581891"/>
          </a:xfrm>
          <a:prstGeom prst="roundRect">
            <a:avLst/>
          </a:prstGeom>
          <a:solidFill>
            <a:srgbClr val="101213"/>
          </a:solidFill>
          <a:ln>
            <a:solidFill>
              <a:srgbClr val="1012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89775" y="1788186"/>
            <a:ext cx="6483548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Архитектура проекта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993952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Язык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591407"/>
            <a:ext cx="277403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3.8 и выше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4247674" y="3993952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Платформа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47674" y="4591407"/>
            <a:ext cx="277403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Windows-сервер Кванториума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31549" y="3993952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База данных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31549" y="4591407"/>
            <a:ext cx="277403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SQLite для надежного хранения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1015424" y="3993952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Интерфейс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5424" y="4591407"/>
            <a:ext cx="277403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Telegram API для взаимодействия</a:t>
            </a:r>
            <a:endParaRPr lang="en-US" sz="19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E26D06D-4D0B-FFFF-2BF6-D96F7095DC22}"/>
              </a:ext>
            </a:extLst>
          </p:cNvPr>
          <p:cNvSpPr/>
          <p:nvPr/>
        </p:nvSpPr>
        <p:spPr>
          <a:xfrm>
            <a:off x="12754099" y="7647709"/>
            <a:ext cx="1793174" cy="581891"/>
          </a:xfrm>
          <a:prstGeom prst="roundRect">
            <a:avLst/>
          </a:prstGeom>
          <a:solidFill>
            <a:srgbClr val="101213"/>
          </a:solidFill>
          <a:ln>
            <a:solidFill>
              <a:srgbClr val="1012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23739" y="1302696"/>
            <a:ext cx="718292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Структура базы данных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3087410"/>
            <a:ext cx="7416403" cy="3126224"/>
          </a:xfrm>
          <a:prstGeom prst="roundRect">
            <a:avLst>
              <a:gd name="adj" fmla="val 1184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365438" y="3102650"/>
            <a:ext cx="7385923" cy="6813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612255" y="3258264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Пользователи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0309027" y="3258264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Ученики и наставники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65438" y="3784044"/>
            <a:ext cx="7385923" cy="105156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612255" y="3939659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Результаты полётов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10309027" y="3939659"/>
            <a:ext cx="3195518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Симулятор, карта, режим, время</a:t>
            </a:r>
            <a:endParaRPr lang="en-US" sz="1900" dirty="0"/>
          </a:p>
        </p:txBody>
      </p:sp>
      <p:sp>
        <p:nvSpPr>
          <p:cNvPr id="11" name="Shape 8"/>
          <p:cNvSpPr/>
          <p:nvPr/>
        </p:nvSpPr>
        <p:spPr>
          <a:xfrm>
            <a:off x="6365438" y="4835604"/>
            <a:ext cx="7385923" cy="6813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612255" y="4991219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Фото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10309027" y="4991219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Привязка к результатам</a:t>
            </a:r>
            <a:endParaRPr lang="en-US" sz="1900" dirty="0"/>
          </a:p>
        </p:txBody>
      </p:sp>
      <p:sp>
        <p:nvSpPr>
          <p:cNvPr id="14" name="Shape 11"/>
          <p:cNvSpPr/>
          <p:nvPr/>
        </p:nvSpPr>
        <p:spPr>
          <a:xfrm>
            <a:off x="6365438" y="5516999"/>
            <a:ext cx="7385923" cy="6813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612255" y="5672614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Связи</a:t>
            </a:r>
            <a:endParaRPr lang="en-US" sz="1900" dirty="0"/>
          </a:p>
        </p:txBody>
      </p:sp>
      <p:sp>
        <p:nvSpPr>
          <p:cNvPr id="16" name="Text 13"/>
          <p:cNvSpPr/>
          <p:nvPr/>
        </p:nvSpPr>
        <p:spPr>
          <a:xfrm>
            <a:off x="10309027" y="5672614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Таблицы связаны через ID</a:t>
            </a:r>
            <a:endParaRPr lang="en-US" sz="19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178C02-993D-7B9E-FE30-7C8B94D728C5}"/>
              </a:ext>
            </a:extLst>
          </p:cNvPr>
          <p:cNvSpPr/>
          <p:nvPr/>
        </p:nvSpPr>
        <p:spPr>
          <a:xfrm>
            <a:off x="12754099" y="7647709"/>
            <a:ext cx="1793174" cy="581891"/>
          </a:xfrm>
          <a:prstGeom prst="roundRect">
            <a:avLst/>
          </a:prstGeom>
          <a:solidFill>
            <a:srgbClr val="101213"/>
          </a:solidFill>
          <a:ln>
            <a:solidFill>
              <a:srgbClr val="1012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C75649-AA2D-B00F-5585-06E3DF61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3" y="3210679"/>
            <a:ext cx="5080000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21774" y="1223638"/>
            <a:ext cx="7186851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Выводы и перспективы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213421" y="3764161"/>
            <a:ext cx="389894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Удобный учёт результатов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213421" y="4712255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Повышение мотивации и прозрачности рейтингов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722199" y="376416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Расширяемость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722199" y="4361616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Веб-версия и поддержка новых симуляторов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0230977" y="376416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Адаптация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30977" y="4361616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Применение в других направлениях обучения</a:t>
            </a:r>
            <a:endParaRPr lang="en-US" sz="19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BD808-FF53-71DD-A1F0-0E8ECBFE7BE0}"/>
              </a:ext>
            </a:extLst>
          </p:cNvPr>
          <p:cNvSpPr/>
          <p:nvPr/>
        </p:nvSpPr>
        <p:spPr>
          <a:xfrm>
            <a:off x="12754099" y="7647709"/>
            <a:ext cx="1793174" cy="581891"/>
          </a:xfrm>
          <a:prstGeom prst="roundRect">
            <a:avLst/>
          </a:prstGeom>
          <a:solidFill>
            <a:srgbClr val="101213"/>
          </a:solidFill>
          <a:ln>
            <a:solidFill>
              <a:srgbClr val="1012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211</Words>
  <Application>Microsoft Macintosh PowerPoint</Application>
  <PresentationFormat>Custom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Source Sans Pro</vt:lpstr>
      <vt:lpstr>Arial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Владимир Лемешев</cp:lastModifiedBy>
  <cp:revision>2</cp:revision>
  <dcterms:created xsi:type="dcterms:W3CDTF">2025-04-28T16:04:45Z</dcterms:created>
  <dcterms:modified xsi:type="dcterms:W3CDTF">2025-05-09T19:01:40Z</dcterms:modified>
</cp:coreProperties>
</file>