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57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0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52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954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0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000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28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05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3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00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4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89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45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57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31D1E-5960-4A53-9444-882AB74E44EC}" type="datetimeFigureOut">
              <a:rPr lang="ru-RU" smtClean="0"/>
              <a:t>17.12.2024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C9F1-11C2-44FE-895A-D817C617EE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40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4B4B-5BEE-4D2F-8CD1-23AF0ACF2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3" y="2094309"/>
            <a:ext cx="8791575" cy="266938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ru-RU" sz="66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ИИ для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73887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94E0-68EF-4766-B58E-E0290901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кода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BA8CB-FF63-4950-B776-D94EC1F4E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31" y="2071688"/>
            <a:ext cx="2097597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92785-D3F8-4C66-A248-564F0A3A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010" y="1891842"/>
            <a:ext cx="3195820" cy="374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83C1C-2CA1-48EA-8507-0A3EC3B1E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2116932"/>
            <a:ext cx="593490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0B3-1E93-4B76-A634-3D3D7D13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контекста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ADFC88-5368-4223-9B9E-4F87C47EA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43" y="1665288"/>
            <a:ext cx="5904298" cy="47374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18E66-886B-4BE1-9AAF-60E06855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95" y="2091720"/>
            <a:ext cx="6210863" cy="38846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97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D6CB-4B05-45EA-B19B-B5BAF8A1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тестов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49BEE7-AA2A-49E9-9774-90A59E517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42" y="1658143"/>
            <a:ext cx="2980258" cy="4974321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99A77-2E67-4C11-A870-6F5B94E3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98" y="1661016"/>
            <a:ext cx="2980257" cy="4942349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87CB6-ECE3-418F-B331-B60D08231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456" y="4252436"/>
            <a:ext cx="6106302" cy="1889096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8F94D-9DDD-49FA-836E-658C95199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456" y="1976166"/>
            <a:ext cx="6570915" cy="2105244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7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E1A7-7795-4C3E-8557-8C81F7BE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писать запросы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52B7-E8F9-494B-A1B5-3BAF404D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Чётко сформулированный запрос.</a:t>
            </a:r>
          </a:p>
          <a:p>
            <a:r>
              <a:rPr lang="ru-RU" dirty="0"/>
              <a:t>Описание желаемого результата и его формата.</a:t>
            </a:r>
          </a:p>
          <a:p>
            <a:r>
              <a:rPr lang="ru-RU" dirty="0"/>
              <a:t>Указание всего необходимого контекста.</a:t>
            </a:r>
          </a:p>
          <a:p>
            <a:r>
              <a:rPr lang="ru-RU" dirty="0"/>
              <a:t>По возможности – указание примеров ввода и результата.</a:t>
            </a:r>
          </a:p>
          <a:p>
            <a:r>
              <a:rPr lang="ru-RU" dirty="0"/>
              <a:t>Лучше всего понимают английский язык.</a:t>
            </a:r>
          </a:p>
          <a:p>
            <a:r>
              <a:rPr lang="ru-RU" dirty="0"/>
              <a:t>А ещё их можно обманывать.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88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0F0-A9C1-47C1-B4BF-B4D0F7D8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Чаты с </a:t>
            </a:r>
            <a:r>
              <a:rPr lang="en-US" cap="none" dirty="0"/>
              <a:t>LLM</a:t>
            </a:r>
            <a:endParaRPr lang="ru-RU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B386-93B1-4CBA-BCC0-CC6DE499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– </a:t>
            </a:r>
            <a:r>
              <a:rPr lang="ru-RU" dirty="0"/>
              <a:t>наиболее универсальная модель.</a:t>
            </a:r>
            <a:endParaRPr lang="en-US" dirty="0"/>
          </a:p>
          <a:p>
            <a:r>
              <a:rPr lang="en-US" dirty="0"/>
              <a:t>Claude 3.5 Sonnet – </a:t>
            </a:r>
            <a:r>
              <a:rPr lang="ru-RU" dirty="0"/>
              <a:t>лучшая в написании кода.</a:t>
            </a:r>
          </a:p>
          <a:p>
            <a:r>
              <a:rPr lang="en-US" dirty="0"/>
              <a:t>Mistral – </a:t>
            </a:r>
            <a:r>
              <a:rPr lang="ru-RU" dirty="0"/>
              <a:t>доступна из России (на данный момент).</a:t>
            </a:r>
          </a:p>
          <a:p>
            <a:r>
              <a:rPr lang="en-US" dirty="0"/>
              <a:t>Gemini – </a:t>
            </a:r>
            <a:r>
              <a:rPr lang="ru-RU" dirty="0"/>
              <a:t>самое большое контекстное окно.</a:t>
            </a:r>
          </a:p>
          <a:p>
            <a:r>
              <a:rPr lang="en-US" dirty="0" err="1"/>
              <a:t>YaGPT</a:t>
            </a:r>
            <a:r>
              <a:rPr lang="en-US" dirty="0"/>
              <a:t>, </a:t>
            </a:r>
            <a:r>
              <a:rPr lang="en-US" dirty="0" err="1"/>
              <a:t>GigaChat</a:t>
            </a:r>
            <a:r>
              <a:rPr lang="ru-RU" dirty="0"/>
              <a:t> – Российские.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1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6243-8745-4F5D-BA73-02428987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Ограничения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3ED8-B1AC-40FF-9D49-063D9137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Неактуальность информации</a:t>
            </a:r>
          </a:p>
          <a:p>
            <a:r>
              <a:rPr lang="ru-RU" dirty="0"/>
              <a:t>Галлюцинации</a:t>
            </a:r>
          </a:p>
          <a:p>
            <a:r>
              <a:rPr lang="ru-RU" dirty="0"/>
              <a:t>Размер контекстного окна</a:t>
            </a:r>
          </a:p>
          <a:p>
            <a:r>
              <a:rPr lang="ru-RU" dirty="0"/>
              <a:t>Неудобно работать с кодом</a:t>
            </a:r>
          </a:p>
        </p:txBody>
      </p:sp>
    </p:spTree>
    <p:extLst>
      <p:ext uri="{BB962C8B-B14F-4D97-AF65-F5344CB8AC3E}">
        <p14:creationId xmlns:p14="http://schemas.microsoft.com/office/powerpoint/2010/main" val="1706887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4EDA-729F-444D-9B0B-D5147936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 Augmented Generation (RAG)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7D8E-B175-440F-B815-BED6DD0A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информации по данным из документа, переведённым в формат, понятный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LLM.</a:t>
            </a:r>
          </a:p>
          <a:p>
            <a:pPr marL="0" indent="0">
              <a:buNone/>
            </a:pPr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Возможности: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информации в интернете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</p:spTree>
    <p:extLst>
      <p:ext uri="{BB962C8B-B14F-4D97-AF65-F5344CB8AC3E}">
        <p14:creationId xmlns:p14="http://schemas.microsoft.com/office/powerpoint/2010/main" val="150622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8B78-A4AB-4955-8AE1-D99DD433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информации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8ED3F5-8A23-4F44-82CF-EB23231C3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73" y="1849842"/>
            <a:ext cx="6674678" cy="462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A38C-58B2-4E11-BA1F-736A4EEE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для поиска в интернете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7868-FF55-44A0-B87F-7F0326F2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Perplexity.ai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один из самых популярных инструментов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Phind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Perplexity,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отзывам лучше в задачах на исследования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You.com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Reddit.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ai-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sara.fly.dev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PubMed. Bitbucket: https://bitbucket.org/mike-ravkine/sara/src/master/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6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32F7-F2ED-488C-8269-CD560BF7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088B5-F7C4-496E-A855-FF5AA2B1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63" y="2097088"/>
            <a:ext cx="7937273" cy="42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1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829E-92C4-483E-A28D-92B2C917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075" y="609204"/>
            <a:ext cx="3856037" cy="1639884"/>
          </a:xfrm>
        </p:spPr>
        <p:txBody>
          <a:bodyPr anchor="t">
            <a:normAutofit/>
          </a:bodyPr>
          <a:lstStyle/>
          <a:p>
            <a:r>
              <a:rPr lang="ru-RU" sz="4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 авторе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4FCC0-538B-4EAA-832C-72F2FAA39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8" y="609204"/>
            <a:ext cx="5639593" cy="563959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1D67-8A70-4DB1-A6AE-AD61BEE8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1075" y="2249089"/>
            <a:ext cx="3856037" cy="3541714"/>
          </a:xfrm>
        </p:spPr>
        <p:txBody>
          <a:bodyPr>
            <a:normAutofit/>
          </a:bodyPr>
          <a:lstStyle/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Владимир Миронов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Reksoft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RNT Group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 software developer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47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581A-54BA-4971-800F-ABE47C8E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 с документом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F9744-D1F5-407E-A922-C17264F6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71" y="1707038"/>
            <a:ext cx="5814558" cy="23579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5ED10-6F2F-4CB3-97FA-3E6B053A1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045" y="3429000"/>
            <a:ext cx="8776366" cy="302724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5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A0ED-1D43-4A1D-9396-359EECDF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3F2F-6FDA-463F-AA1E-8B88348F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0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2341-6434-4E65-B4E4-15615D60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Больше Ии, мамочка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7BB93B4-6FBD-4B8C-BED7-74F9D03C7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605" y="2097088"/>
            <a:ext cx="7234791" cy="35982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05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9F04-6C98-4152-8AD9-BBA3B4C7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D45B-E989-451B-B907-74934077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Чаты с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Поиск по интернету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документам</a:t>
            </a:r>
          </a:p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Автодополнение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кода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ИИ агенты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в России, бесплатно,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on-premise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локально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ждёт в ближайшем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268062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1DB2-EB48-4F66-8B30-19A590C5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Подопытный (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filmgu.ru)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2C870-BAB0-4514-B637-E81D30A59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0" y="2097088"/>
            <a:ext cx="6109066" cy="354171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10438-6E14-47E0-BCA7-E1C3E1A1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132" y="849009"/>
            <a:ext cx="4214488" cy="51599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64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5F99-9735-4847-B3A4-823CEC9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movies.controller.ts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3C505-26F0-4139-AA43-9A91225A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97088"/>
            <a:ext cx="8178800" cy="4285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681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C519-FBDF-4F13-8F37-6B8A03FB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movies.service.ts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EE1DB-EFE9-4895-81F0-513B4235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9" y="2198689"/>
            <a:ext cx="5345371" cy="20474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F1456-607D-4481-BD43-35D40C90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10" y="1254614"/>
            <a:ext cx="6130976" cy="19678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4B2B7-EF9B-4511-85B1-3843F7B8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10" y="3635584"/>
            <a:ext cx="5611846" cy="2263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C98A-39AA-4586-AEFF-EE181562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LLM-</a:t>
            </a:r>
            <a:r>
              <a:rPr lang="ru-RU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чаты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D770E-DD30-4D6D-9886-81DF16FF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3" y="2097088"/>
            <a:ext cx="4877481" cy="3296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D4668-2736-4F46-8A28-6B3ED2FF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12" y="2097088"/>
            <a:ext cx="641122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73FB-1562-4FB3-8542-EDBE824E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Объяснение кода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F99D4-B6EB-4B1A-9AE6-0948782C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197" y="2093244"/>
            <a:ext cx="4586287" cy="4146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1301D-3FA0-4EA9-AAD2-ACA5CF49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003456"/>
            <a:ext cx="5405927" cy="523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0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</TotalTime>
  <Words>265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Tw Cen MT</vt:lpstr>
      <vt:lpstr>Circuit</vt:lpstr>
      <vt:lpstr>Инструменты ИИ для программирования</vt:lpstr>
      <vt:lpstr>Об авторе</vt:lpstr>
      <vt:lpstr>Больше Ии, мамочка</vt:lpstr>
      <vt:lpstr>Содержание</vt:lpstr>
      <vt:lpstr>Подопытный (filmgu.ru)</vt:lpstr>
      <vt:lpstr>movies.controller.ts</vt:lpstr>
      <vt:lpstr>movies.service.ts</vt:lpstr>
      <vt:lpstr>LLM-чаты</vt:lpstr>
      <vt:lpstr>Объяснение кода</vt:lpstr>
      <vt:lpstr>Написание кода</vt:lpstr>
      <vt:lpstr>Важность контекста</vt:lpstr>
      <vt:lpstr>Написание тестов</vt:lpstr>
      <vt:lpstr>Как писать запросы</vt:lpstr>
      <vt:lpstr>Чаты с LLM</vt:lpstr>
      <vt:lpstr>Ограничения</vt:lpstr>
      <vt:lpstr>Retrieval Augmented Generation (RAG)</vt:lpstr>
      <vt:lpstr>Поиск информации</vt:lpstr>
      <vt:lpstr>Инструменты для поиска в интернете</vt:lpstr>
      <vt:lpstr>Чат с документом</vt:lpstr>
      <vt:lpstr>Чат с документом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ИИ для программирования</dc:title>
  <dc:creator>Vladimir Mironov2</dc:creator>
  <cp:lastModifiedBy>Vladimir Mironov2</cp:lastModifiedBy>
  <cp:revision>17</cp:revision>
  <dcterms:created xsi:type="dcterms:W3CDTF">2024-12-17T07:35:17Z</dcterms:created>
  <dcterms:modified xsi:type="dcterms:W3CDTF">2024-12-17T10:48:10Z</dcterms:modified>
</cp:coreProperties>
</file>