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3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  <p:sldId id="275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C231D1E-5960-4A53-9444-882AB74E44EC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57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08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71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3520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954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806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000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728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51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05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35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00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44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89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45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57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31D1E-5960-4A53-9444-882AB74E44EC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640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4B4B-5BEE-4D2F-8CD1-23AF0ACF2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3" y="2094309"/>
            <a:ext cx="8791575" cy="2669382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ru-RU" sz="66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Инструменты ИИ для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73887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94E0-68EF-4766-B58E-E0290901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кода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3BA8CB-FF63-4950-B776-D94EC1F4E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831" y="2071688"/>
            <a:ext cx="2097597" cy="3541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392785-D3F8-4C66-A248-564F0A3A5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010" y="1891842"/>
            <a:ext cx="3195820" cy="3741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183C1C-2CA1-48EA-8507-0A3EC3B1E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2116932"/>
            <a:ext cx="5934903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1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F0B3-1E93-4B76-A634-3D3D7D13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Важность контекста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ADFC88-5368-4223-9B9E-4F87C47EA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943" y="1665288"/>
            <a:ext cx="5904298" cy="47374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F18E66-886B-4BE1-9AAF-60E068559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395" y="2091720"/>
            <a:ext cx="6210863" cy="38846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3977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D6CB-4B05-45EA-B19B-B5BAF8A1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тестов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49BEE7-AA2A-49E9-9774-90A59E517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242" y="1658143"/>
            <a:ext cx="2980258" cy="4974321"/>
          </a:xfrm>
          <a:prstGeom prst="rect">
            <a:avLst/>
          </a:prstGeom>
          <a:effectLst>
            <a:outerShdw blurRad="50800" dist="38100" dir="8100000" sx="101000" sy="101000" algn="tr" rotWithShape="0">
              <a:prstClr val="black">
                <a:alpha val="65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499A77-2E67-4C11-A870-6F5B94E3C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798" y="1661016"/>
            <a:ext cx="2980257" cy="4942349"/>
          </a:xfrm>
          <a:prstGeom prst="rect">
            <a:avLst/>
          </a:prstGeom>
          <a:effectLst>
            <a:outerShdw blurRad="50800" dist="38100" dir="8100000" sx="101000" sy="101000" algn="tr" rotWithShape="0">
              <a:prstClr val="black">
                <a:alpha val="65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F87CB6-ECE3-418F-B331-B60D08231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456" y="4252436"/>
            <a:ext cx="6106302" cy="1889096"/>
          </a:xfrm>
          <a:prstGeom prst="rect">
            <a:avLst/>
          </a:prstGeom>
          <a:effectLst>
            <a:outerShdw blurRad="50800" dist="38100" dir="8100000" sx="101000" sy="101000" algn="tr" rotWithShape="0">
              <a:prstClr val="black">
                <a:alpha val="65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68F94D-9DDD-49FA-836E-658C95199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456" y="1976166"/>
            <a:ext cx="6570915" cy="2105244"/>
          </a:xfrm>
          <a:prstGeom prst="rect">
            <a:avLst/>
          </a:prstGeom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075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E1A7-7795-4C3E-8557-8C81F7BE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писать запросы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A52B7-E8F9-494B-A1B5-3BAF404DA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Чётко сформулированный запрос.</a:t>
            </a:r>
          </a:p>
          <a:p>
            <a:r>
              <a:rPr lang="ru-RU" dirty="0"/>
              <a:t>Описание желаемого результата и его формата.</a:t>
            </a:r>
          </a:p>
          <a:p>
            <a:r>
              <a:rPr lang="ru-RU" dirty="0"/>
              <a:t>Указание всего необходимого контекста.</a:t>
            </a:r>
          </a:p>
          <a:p>
            <a:r>
              <a:rPr lang="ru-RU" dirty="0"/>
              <a:t>По возможности – указание примеров ввода и результата.</a:t>
            </a:r>
          </a:p>
          <a:p>
            <a:r>
              <a:rPr lang="ru-RU" dirty="0"/>
              <a:t>Лучше всего понимают английский язык.</a:t>
            </a:r>
          </a:p>
          <a:p>
            <a:r>
              <a:rPr lang="ru-RU" dirty="0"/>
              <a:t>А ещё их можно обманывать.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788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30F0-A9C1-47C1-B4BF-B4D0F7D8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Чаты с </a:t>
            </a:r>
            <a:r>
              <a:rPr lang="en-US" cap="none" dirty="0"/>
              <a:t>LLM</a:t>
            </a:r>
            <a:endParaRPr lang="ru-RU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2B386-93B1-4CBA-BCC0-CC6DE499C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r>
              <a:rPr lang="en-US" dirty="0"/>
              <a:t> – </a:t>
            </a:r>
            <a:r>
              <a:rPr lang="ru-RU" dirty="0"/>
              <a:t>наиболее универсальная модель.</a:t>
            </a:r>
            <a:endParaRPr lang="en-US" dirty="0"/>
          </a:p>
          <a:p>
            <a:r>
              <a:rPr lang="en-US" dirty="0"/>
              <a:t>Claude 3.5 Sonnet – </a:t>
            </a:r>
            <a:r>
              <a:rPr lang="ru-RU" dirty="0"/>
              <a:t>лучшая в написании кода.</a:t>
            </a:r>
          </a:p>
          <a:p>
            <a:r>
              <a:rPr lang="en-US" dirty="0"/>
              <a:t>Mistral – </a:t>
            </a:r>
            <a:r>
              <a:rPr lang="ru-RU" dirty="0"/>
              <a:t>доступна из России (на данный момент).</a:t>
            </a:r>
          </a:p>
          <a:p>
            <a:r>
              <a:rPr lang="en-US" dirty="0"/>
              <a:t>Gemini – </a:t>
            </a:r>
            <a:r>
              <a:rPr lang="ru-RU" dirty="0"/>
              <a:t>самое большое контекстное окно.</a:t>
            </a:r>
          </a:p>
          <a:p>
            <a:r>
              <a:rPr lang="en-US" dirty="0" err="1"/>
              <a:t>YaGPT</a:t>
            </a:r>
            <a:r>
              <a:rPr lang="en-US" dirty="0"/>
              <a:t>, </a:t>
            </a:r>
            <a:r>
              <a:rPr lang="en-US" dirty="0" err="1"/>
              <a:t>GigaChat</a:t>
            </a:r>
            <a:r>
              <a:rPr lang="ru-RU" dirty="0"/>
              <a:t> – Российские.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317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86243-8745-4F5D-BA73-02428987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Ограничения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13ED8-B1AC-40FF-9D49-063D9137B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Неактуальность информации</a:t>
            </a:r>
          </a:p>
          <a:p>
            <a:r>
              <a:rPr lang="ru-RU" dirty="0"/>
              <a:t>Галлюцинации</a:t>
            </a:r>
          </a:p>
          <a:p>
            <a:r>
              <a:rPr lang="ru-RU" dirty="0"/>
              <a:t>Размер контекстного окна</a:t>
            </a:r>
          </a:p>
          <a:p>
            <a:r>
              <a:rPr lang="ru-RU" dirty="0"/>
              <a:t>Неудобно работать с кодом</a:t>
            </a:r>
          </a:p>
        </p:txBody>
      </p:sp>
    </p:spTree>
    <p:extLst>
      <p:ext uri="{BB962C8B-B14F-4D97-AF65-F5344CB8AC3E}">
        <p14:creationId xmlns:p14="http://schemas.microsoft.com/office/powerpoint/2010/main" val="1706887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4EDA-729F-444D-9B0B-D5147936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Retrieval Augmented Generation (RAG)</a:t>
            </a:r>
            <a:endParaRPr lang="ru-RU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7D8E-B175-440F-B815-BED6DD0A0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Поиск информации по данным из документа, переведённым в формат, понятный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LLM.</a:t>
            </a:r>
          </a:p>
          <a:p>
            <a:pPr marL="0" indent="0">
              <a:buNone/>
            </a:pPr>
            <a:r>
              <a:rPr lang="ru-RU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Возможности: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Поиск по информации в интернете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Чат с документом</a:t>
            </a:r>
          </a:p>
        </p:txBody>
      </p:sp>
    </p:spTree>
    <p:extLst>
      <p:ext uri="{BB962C8B-B14F-4D97-AF65-F5344CB8AC3E}">
        <p14:creationId xmlns:p14="http://schemas.microsoft.com/office/powerpoint/2010/main" val="1506227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8B78-A4AB-4955-8AE1-D99DD433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информации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8ED3F5-8A23-4F44-82CF-EB23231C3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073" y="1849842"/>
            <a:ext cx="6674678" cy="462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66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A38C-58B2-4E11-BA1F-736A4EEE0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Инструменты для поиска в интернете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7868-FF55-44A0-B87F-7F0326F29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Perplexity.ai –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один из самых популярных инструментов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Phind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альтернатива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Perplexity,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отзывам лучше в задачах на исследования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You.com –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поиск по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Reddit.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ai-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sara.fly.dev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поиск по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PubMed. Bitbucket: https://bitbucket.org/mike-ravkine/sara/src/master/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262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32F7-F2ED-488C-8269-CD560BF7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Чат с документом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1088B5-F7C4-496E-A855-FF5AA2B12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363" y="2097088"/>
            <a:ext cx="7937273" cy="429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1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829E-92C4-483E-A28D-92B2C917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075" y="609204"/>
            <a:ext cx="3856037" cy="1639884"/>
          </a:xfrm>
        </p:spPr>
        <p:txBody>
          <a:bodyPr anchor="t">
            <a:normAutofit/>
          </a:bodyPr>
          <a:lstStyle/>
          <a:p>
            <a:r>
              <a:rPr lang="ru-RU" sz="48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 авторе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64FCC0-538B-4EAA-832C-72F2FAA39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8" y="609204"/>
            <a:ext cx="5639593" cy="563959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B1D67-8A70-4DB1-A6AE-AD61BEE8A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31075" y="2249089"/>
            <a:ext cx="3856037" cy="3541714"/>
          </a:xfrm>
        </p:spPr>
        <p:txBody>
          <a:bodyPr>
            <a:normAutofit/>
          </a:bodyPr>
          <a:lstStyle/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Владимир Миронов</a:t>
            </a:r>
          </a:p>
          <a:p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Reksoft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RNT Group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 Software Engineer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6347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581A-54BA-4971-800F-ABE47C8E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Чат с документом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BF9744-D1F5-407E-A922-C17264F69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571" y="1707038"/>
            <a:ext cx="5814558" cy="235792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55ED10-6F2F-4CB3-97FA-3E6B053A1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045" y="3429000"/>
            <a:ext cx="8776366" cy="302724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4654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A0ED-1D43-4A1D-9396-359EECDF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C3F2F-6FDA-463F-AA1E-8B88348F0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0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2341-6434-4E65-B4E4-15615D60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Больше Ии, мамочка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7BB93B4-6FBD-4B8C-BED7-74F9D03C7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605" y="2097088"/>
            <a:ext cx="7234791" cy="35982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105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9F04-6C98-4152-8AD9-BBA3B4C7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Содержание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1D45B-E989-451B-B907-749340776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Чаты с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LLM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Поиск по интернету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документам</a:t>
            </a:r>
          </a:p>
          <a:p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Автодополнение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кода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ИИ агенты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Использование в России, бесплатно,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on-premise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локально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ждёт в ближайшем будущем</a:t>
            </a:r>
          </a:p>
        </p:txBody>
      </p:sp>
    </p:spTree>
    <p:extLst>
      <p:ext uri="{BB962C8B-B14F-4D97-AF65-F5344CB8AC3E}">
        <p14:creationId xmlns:p14="http://schemas.microsoft.com/office/powerpoint/2010/main" val="2680624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11DB2-EB48-4F66-8B30-19A590C5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Подопытный (</a:t>
            </a:r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filmgu.ru)</a:t>
            </a:r>
            <a:endParaRPr lang="ru-RU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E2C870-BAB0-4514-B637-E81D30A59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80" y="2097088"/>
            <a:ext cx="6109066" cy="354171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410438-6E14-47E0-BCA7-E1C3E1A12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132" y="849009"/>
            <a:ext cx="4214488" cy="51599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764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5F99-9735-4847-B3A4-823CEC9E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movies.controller.ts</a:t>
            </a:r>
            <a:endParaRPr lang="ru-RU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A3C505-26F0-4139-AA43-9A91225A1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2097088"/>
            <a:ext cx="8178800" cy="42859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681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C519-FBDF-4F13-8F37-6B8A03FB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movies.service.ts</a:t>
            </a:r>
            <a:endParaRPr lang="ru-RU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9EE1DB-EFE9-4895-81F0-513B42354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29" y="2198689"/>
            <a:ext cx="5345371" cy="20474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1F1456-607D-4481-BD43-35D40C902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910" y="1254614"/>
            <a:ext cx="6130976" cy="196780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34B2B7-EF9B-4511-85B1-3843F7B86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910" y="3635584"/>
            <a:ext cx="5611846" cy="22638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6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C98A-39AA-4586-AEFF-EE181562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LLM-</a:t>
            </a:r>
            <a:r>
              <a:rPr lang="ru-RU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чаты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D770E-DD30-4D6D-9886-81DF16FF3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13" y="2097088"/>
            <a:ext cx="4877481" cy="32961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AD4668-2736-4F46-8A28-6B3ED2FF8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912" y="2097088"/>
            <a:ext cx="6411220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0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73FB-1562-4FB3-8542-EDBE824E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Объяснение кода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5F99D4-B6EB-4B1A-9AE6-0948782C9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197" y="2093244"/>
            <a:ext cx="4586287" cy="4146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A1301D-3FA0-4EA9-AAD2-ACA5CF497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700" y="1003456"/>
            <a:ext cx="5405927" cy="523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03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192</TotalTime>
  <Words>265</Words>
  <Application>Microsoft Office PowerPoint</Application>
  <PresentationFormat>Widescreen</PresentationFormat>
  <Paragraphs>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Tw Cen MT</vt:lpstr>
      <vt:lpstr>Circuit</vt:lpstr>
      <vt:lpstr>Инструменты ИИ для программирования</vt:lpstr>
      <vt:lpstr>Об авторе</vt:lpstr>
      <vt:lpstr>Больше Ии, мамочка</vt:lpstr>
      <vt:lpstr>Содержание</vt:lpstr>
      <vt:lpstr>Подопытный (filmgu.ru)</vt:lpstr>
      <vt:lpstr>movies.controller.ts</vt:lpstr>
      <vt:lpstr>movies.service.ts</vt:lpstr>
      <vt:lpstr>LLM-чаты</vt:lpstr>
      <vt:lpstr>Объяснение кода</vt:lpstr>
      <vt:lpstr>Написание кода</vt:lpstr>
      <vt:lpstr>Важность контекста</vt:lpstr>
      <vt:lpstr>Написание тестов</vt:lpstr>
      <vt:lpstr>Как писать запросы</vt:lpstr>
      <vt:lpstr>Чаты с LLM</vt:lpstr>
      <vt:lpstr>Ограничения</vt:lpstr>
      <vt:lpstr>Retrieval Augmented Generation (RAG)</vt:lpstr>
      <vt:lpstr>Поиск информации</vt:lpstr>
      <vt:lpstr>Инструменты для поиска в интернете</vt:lpstr>
      <vt:lpstr>Чат с документом</vt:lpstr>
      <vt:lpstr>Чат с документом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Инструменты ИИ для программирования</dc:title>
  <dc:creator>Vladimir Mironov2</dc:creator>
  <cp:lastModifiedBy>Vladimir Mironov2</cp:lastModifiedBy>
  <cp:revision>18</cp:revision>
  <dcterms:created xsi:type="dcterms:W3CDTF">2024-12-17T07:35:17Z</dcterms:created>
  <dcterms:modified xsi:type="dcterms:W3CDTF">2024-12-17T13:18:51Z</dcterms:modified>
</cp:coreProperties>
</file>