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77" r:id="rId10"/>
    <p:sldId id="262" r:id="rId11"/>
    <p:sldId id="263" r:id="rId12"/>
    <p:sldId id="266" r:id="rId13"/>
    <p:sldId id="267" r:id="rId14"/>
    <p:sldId id="268" r:id="rId15"/>
    <p:sldId id="273" r:id="rId16"/>
    <p:sldId id="269" r:id="rId17"/>
    <p:sldId id="270" r:id="rId18"/>
    <p:sldId id="271" r:id="rId19"/>
    <p:sldId id="272" r:id="rId20"/>
    <p:sldId id="275" r:id="rId21"/>
    <p:sldId id="274" r:id="rId22"/>
    <p:sldId id="283" r:id="rId23"/>
    <p:sldId id="282" r:id="rId24"/>
    <p:sldId id="278" r:id="rId25"/>
    <p:sldId id="281" r:id="rId26"/>
    <p:sldId id="280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0" r:id="rId35"/>
    <p:sldId id="292" r:id="rId36"/>
    <p:sldId id="295" r:id="rId37"/>
    <p:sldId id="293" r:id="rId38"/>
    <p:sldId id="294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C231D1E-5960-4A53-9444-882AB74E44E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57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8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71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520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954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806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000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728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51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05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35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00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44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89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45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57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31D1E-5960-4A53-9444-882AB74E44E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640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4B4B-5BEE-4D2F-8CD1-23AF0ACF2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3" y="2094309"/>
            <a:ext cx="8791575" cy="266938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ru-RU" sz="66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Инструменты ИИ для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73887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73FB-1562-4FB3-8542-EDBE824E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Объяснение кода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5F99D4-B6EB-4B1A-9AE6-0948782C9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197" y="2093244"/>
            <a:ext cx="4586287" cy="4146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A1301D-3FA0-4EA9-AAD2-ACA5CF497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00" y="1003456"/>
            <a:ext cx="5405927" cy="523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0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94E0-68EF-4766-B58E-E0290901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Написание кода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3BA8CB-FF63-4950-B776-D94EC1F4E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831" y="2071688"/>
            <a:ext cx="2097597" cy="3541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392785-D3F8-4C66-A248-564F0A3A5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010" y="1891842"/>
            <a:ext cx="3195820" cy="3741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183C1C-2CA1-48EA-8507-0A3EC3B1E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2116932"/>
            <a:ext cx="5934903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F0B3-1E93-4B76-A634-3D3D7D13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Важность контекста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ADFC88-5368-4223-9B9E-4F87C47EA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43" y="1665288"/>
            <a:ext cx="5904298" cy="47374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18E66-886B-4BE1-9AAF-60E068559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395" y="2091720"/>
            <a:ext cx="6210863" cy="38846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397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D6CB-4B05-45EA-B19B-B5BAF8A1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Написание тестов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49BEE7-AA2A-49E9-9774-90A59E517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242" y="1658143"/>
            <a:ext cx="2980258" cy="4974321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65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499A77-2E67-4C11-A870-6F5B94E3C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798" y="1661016"/>
            <a:ext cx="2980257" cy="4942349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65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F87CB6-ECE3-418F-B331-B60D08231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456" y="4252436"/>
            <a:ext cx="6106302" cy="1889096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65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68F94D-9DDD-49FA-836E-658C95199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456" y="1976166"/>
            <a:ext cx="6570915" cy="2105244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751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E1A7-7795-4C3E-8557-8C81F7BE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писать запросы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A52B7-E8F9-494B-A1B5-3BAF404DA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Чётко сформулированный запрос.</a:t>
            </a:r>
          </a:p>
          <a:p>
            <a:r>
              <a:rPr lang="ru-RU" dirty="0"/>
              <a:t>Описание желаемого результата и его формата.</a:t>
            </a:r>
          </a:p>
          <a:p>
            <a:r>
              <a:rPr lang="ru-RU" dirty="0"/>
              <a:t>Указание всего необходимого контекста.</a:t>
            </a:r>
          </a:p>
          <a:p>
            <a:r>
              <a:rPr lang="ru-RU" dirty="0"/>
              <a:t>По возможности – указание примеров ввода и результата.</a:t>
            </a:r>
          </a:p>
          <a:p>
            <a:r>
              <a:rPr lang="ru-RU" dirty="0"/>
              <a:t>Лучше всего понимают английский язык.</a:t>
            </a:r>
          </a:p>
          <a:p>
            <a:r>
              <a:rPr lang="ru-RU" dirty="0"/>
              <a:t>А ещё их можно обманывать.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88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30F0-A9C1-47C1-B4BF-B4D0F7D8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Чаты с </a:t>
            </a:r>
            <a:r>
              <a:rPr lang="en-US" cap="none" dirty="0"/>
              <a:t>LLM</a:t>
            </a:r>
            <a:endParaRPr lang="ru-RU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B386-93B1-4CBA-BCC0-CC6DE499C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– </a:t>
            </a:r>
            <a:r>
              <a:rPr lang="ru-RU" dirty="0"/>
              <a:t>наиболее универсальная модель.</a:t>
            </a:r>
            <a:endParaRPr lang="en-US" dirty="0"/>
          </a:p>
          <a:p>
            <a:r>
              <a:rPr lang="en-US" dirty="0"/>
              <a:t>Claude 3.5 Sonnet – </a:t>
            </a:r>
            <a:r>
              <a:rPr lang="ru-RU" dirty="0"/>
              <a:t>лучшая в написании кода.</a:t>
            </a:r>
          </a:p>
          <a:p>
            <a:r>
              <a:rPr lang="en-US" dirty="0"/>
              <a:t>Mistral – </a:t>
            </a:r>
            <a:r>
              <a:rPr lang="ru-RU" dirty="0"/>
              <a:t>доступна из России (на данный момент).</a:t>
            </a:r>
          </a:p>
          <a:p>
            <a:r>
              <a:rPr lang="en-US" dirty="0"/>
              <a:t>Gemini – </a:t>
            </a:r>
            <a:r>
              <a:rPr lang="ru-RU" dirty="0"/>
              <a:t>самое большое контекстное окно.</a:t>
            </a:r>
          </a:p>
          <a:p>
            <a:r>
              <a:rPr lang="en-US" dirty="0" err="1"/>
              <a:t>YaGPT</a:t>
            </a:r>
            <a:r>
              <a:rPr lang="en-US" dirty="0"/>
              <a:t>, </a:t>
            </a:r>
            <a:r>
              <a:rPr lang="en-US" dirty="0" err="1"/>
              <a:t>GigaChat</a:t>
            </a:r>
            <a:r>
              <a:rPr lang="ru-RU" dirty="0"/>
              <a:t> – Российские.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31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6243-8745-4F5D-BA73-02428987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Ограничения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13ED8-B1AC-40FF-9D49-063D9137B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Неактуальность информации</a:t>
            </a:r>
          </a:p>
          <a:p>
            <a:r>
              <a:rPr lang="ru-RU" dirty="0"/>
              <a:t>Галлюцинации</a:t>
            </a:r>
          </a:p>
          <a:p>
            <a:r>
              <a:rPr lang="ru-RU" dirty="0"/>
              <a:t>Размер контекстного окна</a:t>
            </a:r>
          </a:p>
          <a:p>
            <a:r>
              <a:rPr lang="ru-RU" dirty="0"/>
              <a:t>Неудобно работать с кодом</a:t>
            </a:r>
          </a:p>
        </p:txBody>
      </p:sp>
    </p:spTree>
    <p:extLst>
      <p:ext uri="{BB962C8B-B14F-4D97-AF65-F5344CB8AC3E}">
        <p14:creationId xmlns:p14="http://schemas.microsoft.com/office/powerpoint/2010/main" val="1706887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4EDA-729F-444D-9B0B-D5147936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Retrieval Augmented Generation (RAG)</a:t>
            </a:r>
            <a:endParaRPr lang="ru-RU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7D8E-B175-440F-B815-BED6DD0A0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Поиск информации по данным из документа, переведённым в формат, понятный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LLM.</a:t>
            </a:r>
          </a:p>
          <a:p>
            <a:pPr marL="0" indent="0">
              <a:buNone/>
            </a:pPr>
            <a:r>
              <a:rPr lang="ru-RU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Возможности: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Поиск по информации в интернете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Чат с документом</a:t>
            </a:r>
          </a:p>
        </p:txBody>
      </p:sp>
    </p:spTree>
    <p:extLst>
      <p:ext uri="{BB962C8B-B14F-4D97-AF65-F5344CB8AC3E}">
        <p14:creationId xmlns:p14="http://schemas.microsoft.com/office/powerpoint/2010/main" val="150622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8B78-A4AB-4955-8AE1-D99DD433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информации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8ED3F5-8A23-4F44-82CF-EB23231C3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073" y="1849842"/>
            <a:ext cx="6674678" cy="462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6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A38C-58B2-4E11-BA1F-736A4EEE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Инструменты для поиска в интернете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7868-FF55-44A0-B87F-7F0326F2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Perplexity.ai –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один из самых популярных инструментов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Phind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альтернатива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Perplexity,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отзывам лучше в задачах на исследования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You.com –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поиск по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Reddit.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ai-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sara.fly.dev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поиск по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PubMed. Bitbucket: https://bitbucket.org/mike-ravkine/sara/src/master/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26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829E-92C4-483E-A28D-92B2C917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075" y="609204"/>
            <a:ext cx="3856037" cy="1639884"/>
          </a:xfrm>
        </p:spPr>
        <p:txBody>
          <a:bodyPr anchor="t">
            <a:normAutofit/>
          </a:bodyPr>
          <a:lstStyle/>
          <a:p>
            <a:r>
              <a:rPr lang="ru-RU" sz="48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 авторе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64FCC0-538B-4EAA-832C-72F2FAA39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8" y="609204"/>
            <a:ext cx="5639593" cy="563959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B1D67-8A70-4DB1-A6AE-AD61BEE8A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31075" y="2249089"/>
            <a:ext cx="3856037" cy="3541714"/>
          </a:xfrm>
        </p:spPr>
        <p:txBody>
          <a:bodyPr>
            <a:normAutofit/>
          </a:bodyPr>
          <a:lstStyle/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Владимир Миронов</a:t>
            </a:r>
          </a:p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Reksoft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RNT Group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 Software Engineer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347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32F7-F2ED-488C-8269-CD560BF7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Чат с документом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088B5-F7C4-496E-A855-FF5AA2B12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363" y="2097088"/>
            <a:ext cx="7937273" cy="429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17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581A-54BA-4971-800F-ABE47C8E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Чат с документом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BF9744-D1F5-407E-A922-C17264F69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571" y="1707038"/>
            <a:ext cx="5814558" cy="23579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55ED10-6F2F-4CB3-97FA-3E6B053A1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045" y="3429000"/>
            <a:ext cx="8776366" cy="302724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4654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C74A-392F-4F6F-BB5A-60D67134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Автодополнение</a:t>
            </a:r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Fill-in-the-middle, FIM</a:t>
            </a:r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17DDE-366B-4B7C-935C-BDA64944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Генерация текста в середине заданного контекста, учитывая его префикс и суффикс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146DA-B91C-4556-95F6-F4B83940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932" y="2828513"/>
            <a:ext cx="6504367" cy="3542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60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A0ED-1D43-4A1D-9396-359EECDF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Windsurf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F9EDF-9DFE-43E3-9E3C-CC3234FEE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43100"/>
            <a:ext cx="9972047" cy="429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13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ABEA2B-E940-41B1-B200-9EDCCFD82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8"/>
          <a:stretch/>
        </p:blipFill>
        <p:spPr>
          <a:xfrm>
            <a:off x="2777172" y="1739900"/>
            <a:ext cx="6177165" cy="48247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A96B6B8-C081-499D-B5CE-3A29062B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Continue.dev</a:t>
            </a: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n-US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codestral</a:t>
            </a:r>
            <a:endParaRPr lang="ru-RU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7093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A96B6B8-C081-499D-B5CE-3A29062B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Контекст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764D8B-4E1B-4A59-962F-62C3A1A10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810"/>
          <a:stretch/>
        </p:blipFill>
        <p:spPr>
          <a:xfrm>
            <a:off x="6094412" y="836501"/>
            <a:ext cx="5454391" cy="48043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848B3E-905B-4F7B-8280-A15B0C023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840"/>
          <a:stretch/>
        </p:blipFill>
        <p:spPr>
          <a:xfrm>
            <a:off x="548606" y="2097088"/>
            <a:ext cx="5328848" cy="3543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0961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D2B3B7-B7FE-4747-B6BF-0C50DABC4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925"/>
          <a:stretch/>
        </p:blipFill>
        <p:spPr>
          <a:xfrm>
            <a:off x="1860693" y="1754270"/>
            <a:ext cx="8467438" cy="48345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A1C2336-1EFD-4F1B-82EF-D7A75D71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Галлюцинации</a:t>
            </a:r>
          </a:p>
        </p:txBody>
      </p:sp>
    </p:spTree>
    <p:extLst>
      <p:ext uri="{BB962C8B-B14F-4D97-AF65-F5344CB8AC3E}">
        <p14:creationId xmlns:p14="http://schemas.microsoft.com/office/powerpoint/2010/main" val="3774815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0478-6EDE-4E48-88A7-ED84CCA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Инструменты </a:t>
            </a: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</a:t>
            </a:r>
            <a:endParaRPr lang="ru-RU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C4390-6FB2-4FB0-86B3-91160821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SuperMaven</a:t>
            </a:r>
            <a:endParaRPr lang="en-US" dirty="0"/>
          </a:p>
          <a:p>
            <a:r>
              <a:rPr lang="en-US" dirty="0"/>
              <a:t>GitHub Copilot</a:t>
            </a:r>
          </a:p>
          <a:p>
            <a:r>
              <a:rPr lang="en-US" dirty="0" err="1"/>
              <a:t>Continue.dev</a:t>
            </a:r>
            <a:r>
              <a:rPr lang="en-US" dirty="0"/>
              <a:t> – </a:t>
            </a:r>
            <a:r>
              <a:rPr lang="ru-RU" dirty="0"/>
              <a:t>расширение для </a:t>
            </a:r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JetBrains</a:t>
            </a:r>
          </a:p>
          <a:p>
            <a:pPr marL="0" indent="0">
              <a:buNone/>
            </a:pPr>
            <a:r>
              <a:rPr lang="ru-RU" dirty="0"/>
              <a:t>Также встроены в редакторы</a:t>
            </a:r>
          </a:p>
          <a:p>
            <a:r>
              <a:rPr lang="en-US" dirty="0"/>
              <a:t>Cursor</a:t>
            </a:r>
          </a:p>
          <a:p>
            <a:r>
              <a:rPr lang="en-US" dirty="0"/>
              <a:t>Windsurf</a:t>
            </a:r>
          </a:p>
        </p:txBody>
      </p:sp>
    </p:spTree>
    <p:extLst>
      <p:ext uri="{BB962C8B-B14F-4D97-AF65-F5344CB8AC3E}">
        <p14:creationId xmlns:p14="http://schemas.microsoft.com/office/powerpoint/2010/main" val="3693075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27D8-122F-4579-BA32-F4F09885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Агенты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F627-0C1E-434C-BB74-9C44DBD7E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Агент – это система, получающая данные о состоянии процессов через внешние инструменты и способная использовать внешние инструменты для управления этими процессами.</a:t>
            </a:r>
          </a:p>
        </p:txBody>
      </p:sp>
    </p:spTree>
    <p:extLst>
      <p:ext uri="{BB962C8B-B14F-4D97-AF65-F5344CB8AC3E}">
        <p14:creationId xmlns:p14="http://schemas.microsoft.com/office/powerpoint/2010/main" val="3300644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51FD-644E-4A0A-94CB-65461768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70916"/>
            <a:ext cx="9905998" cy="1478570"/>
          </a:xfrm>
        </p:spPr>
        <p:txBody>
          <a:bodyPr/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Aider</a:t>
            </a:r>
            <a:endParaRPr lang="ru-RU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15CE-6CDF-4389-92E4-8727AEB3F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41668"/>
            <a:ext cx="9905999" cy="43868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«Интеллектуальная система парного программирования в терминале»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Создаёт карту репозитория и использует её при работе.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Может редактировать несколько файлов одновременно.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Работает с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Git.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Автоматически создаёт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commit.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Может использовать различные модели, как локальные, так и удалённые.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Имеет «режим архитектора», где может сам выбирать файлы для чтения и предлагать готовые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50815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2341-6434-4E65-B4E4-15615D60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Больше Ии, мамочка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7BB93B4-6FBD-4B8C-BED7-74F9D03C7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605" y="2097088"/>
            <a:ext cx="7234791" cy="35982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1057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C37D-D9FD-491D-98E1-D9550E7C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Aider - </a:t>
            </a:r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запрос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21A6A3-A789-4E49-875C-D9E48B175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503" y="2020887"/>
            <a:ext cx="8789820" cy="399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01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C37D-D9FD-491D-98E1-D9550E7C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Aider - </a:t>
            </a:r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ответ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C42E58-B3BE-4913-9C41-43ED87107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577489"/>
            <a:ext cx="6224587" cy="5201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AF4A51-E848-42A7-BCBC-3A69AF269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863014"/>
            <a:ext cx="5296639" cy="1428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432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C37D-D9FD-491D-98E1-D9550E7C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Aider - </a:t>
            </a:r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26FE05D-1979-4421-A8D6-730BB2610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934" y="2249488"/>
            <a:ext cx="896495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96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C37D-D9FD-491D-98E1-D9550E7C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Aider – Architect mode - </a:t>
            </a:r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запрос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BCD88-7FAA-476B-9332-219F23D93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473" y="2623560"/>
            <a:ext cx="10281880" cy="279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56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C37D-D9FD-491D-98E1-D9550E7C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Aider – Architect mode - </a:t>
            </a:r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0CB02A-25DE-43E7-BFAD-5455F0FBE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617" y="2263342"/>
            <a:ext cx="9849592" cy="3514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1918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0F2B-32E7-48AC-982C-A740C1B6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Windsurf</a:t>
            </a:r>
            <a:endParaRPr lang="ru-RU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EC775-170E-47CA-979D-E87F48552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028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14D76-FCD4-4820-8E99-DEDA46E1C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Расширение для </a:t>
            </a:r>
            <a:r>
              <a:rPr lang="en-US" dirty="0"/>
              <a:t>VS</a:t>
            </a:r>
            <a:r>
              <a:rPr lang="ru-RU" dirty="0"/>
              <a:t> </a:t>
            </a:r>
            <a:r>
              <a:rPr lang="en-US" dirty="0"/>
              <a:t>Code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Работает как с локальными, так и с удалёнными моделями.</a:t>
            </a:r>
          </a:p>
          <a:p>
            <a:r>
              <a:rPr lang="ru-RU" dirty="0"/>
              <a:t>Умеет запускать команды в терминале и проверять их результат.</a:t>
            </a:r>
          </a:p>
          <a:p>
            <a:r>
              <a:rPr lang="ru-RU" dirty="0"/>
              <a:t>При наличии у модели возможности – разрешает также отсылать скриншоты и использовать (виртуальный?) браузер для автоматизированной проверки результатов, включая имитацию курсора мыши и ввода с клавиатуры.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E746CA-290C-42D9-98CC-B15E04D8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Cline</a:t>
            </a:r>
            <a:endParaRPr lang="ru-RU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2927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0F2B-32E7-48AC-982C-A740C1B6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Cline</a:t>
            </a:r>
            <a:endParaRPr lang="ru-RU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7BD189-CD90-40DE-A72F-1A7439722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9" y="1630488"/>
            <a:ext cx="4065587" cy="2265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E5914-B587-405A-9282-9DE833709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517905"/>
            <a:ext cx="4319587" cy="2755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CF54B0-9F1A-47CC-A395-0A55D8C99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387" y="418490"/>
            <a:ext cx="4518818" cy="44337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3805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0F2B-32E7-48AC-982C-A740C1B6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Cline</a:t>
            </a:r>
            <a:endParaRPr lang="ru-RU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E05BB5-935E-4592-A4D2-6A4BA55CF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21" y="587011"/>
            <a:ext cx="4529382" cy="5652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EAEF06-6F5F-4A6C-A074-2D72EDF5C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492" y="256811"/>
            <a:ext cx="3797508" cy="60979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6930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0F2B-32E7-48AC-982C-A740C1B6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Cline</a:t>
            </a:r>
            <a:endParaRPr lang="ru-RU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5637A1-3DFF-418F-9BDE-09F31A860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193" y="868215"/>
            <a:ext cx="5105613" cy="51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9F04-6C98-4152-8AD9-BBA3B4C7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D45B-E989-451B-B907-749340776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Чаты с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LLM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Поиск по интернету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документам</a:t>
            </a:r>
          </a:p>
          <a:p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Автодополнение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кода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Агенты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Использование в России, бесплатно,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on-premise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локально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ждёт в ближайшем будущем</a:t>
            </a:r>
          </a:p>
        </p:txBody>
      </p:sp>
    </p:spTree>
    <p:extLst>
      <p:ext uri="{BB962C8B-B14F-4D97-AF65-F5344CB8AC3E}">
        <p14:creationId xmlns:p14="http://schemas.microsoft.com/office/powerpoint/2010/main" val="2680624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B1EF4A-3416-453F-9A04-30B336276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5"/>
          <a:stretch/>
        </p:blipFill>
        <p:spPr>
          <a:xfrm>
            <a:off x="2102563" y="1123435"/>
            <a:ext cx="7986873" cy="46111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026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1DB2-EB48-4F66-8B30-19A590C5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Подопытный (</a:t>
            </a: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filmgu.ru)</a:t>
            </a:r>
            <a:endParaRPr lang="ru-RU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E2C870-BAB0-4514-B637-E81D30A59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0" y="2097088"/>
            <a:ext cx="6109066" cy="35417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410438-6E14-47E0-BCA7-E1C3E1A12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132" y="849009"/>
            <a:ext cx="4214488" cy="51599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764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5F99-9735-4847-B3A4-823CEC9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movies.controller.ts</a:t>
            </a:r>
            <a:endParaRPr lang="ru-RU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A3C505-26F0-4139-AA43-9A91225A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097088"/>
            <a:ext cx="8178800" cy="42859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681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C519-FBDF-4F13-8F37-6B8A03FB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movies.service.ts</a:t>
            </a:r>
            <a:endParaRPr lang="ru-RU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EE1DB-EFE9-4895-81F0-513B42354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9" y="2198689"/>
            <a:ext cx="5345371" cy="20474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1F1456-607D-4481-BD43-35D40C902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910" y="1254614"/>
            <a:ext cx="6130976" cy="196780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34B2B7-EF9B-4511-85B1-3843F7B86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910" y="3635584"/>
            <a:ext cx="5611846" cy="22638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6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C98A-39AA-4586-AEFF-EE181562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LLM-</a:t>
            </a:r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чаты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D770E-DD30-4D6D-9886-81DF16FF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3" y="2097088"/>
            <a:ext cx="4877481" cy="3296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AD4668-2736-4F46-8A28-6B3ED2FF8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912" y="2097088"/>
            <a:ext cx="6411220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632905-EA1A-4016-A273-38EA3BF71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68" y="325841"/>
            <a:ext cx="2726055" cy="605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DDE9A0-038D-47BB-B25F-C99B60B65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613" y="325841"/>
            <a:ext cx="4219620" cy="6063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66F95C-450F-469D-94A0-1D48B5E21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3" y="325841"/>
            <a:ext cx="272605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89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772</TotalTime>
  <Words>478</Words>
  <Application>Microsoft Office PowerPoint</Application>
  <PresentationFormat>Widescreen</PresentationFormat>
  <Paragraphs>87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Trebuchet MS</vt:lpstr>
      <vt:lpstr>Tw Cen MT</vt:lpstr>
      <vt:lpstr>Circuit</vt:lpstr>
      <vt:lpstr>Инструменты ИИ для программирования</vt:lpstr>
      <vt:lpstr>Об авторе</vt:lpstr>
      <vt:lpstr>Больше Ии, мамочка</vt:lpstr>
      <vt:lpstr>Содержание</vt:lpstr>
      <vt:lpstr>Подопытный (filmgu.ru)</vt:lpstr>
      <vt:lpstr>movies.controller.ts</vt:lpstr>
      <vt:lpstr>movies.service.ts</vt:lpstr>
      <vt:lpstr>LLM-чаты</vt:lpstr>
      <vt:lpstr>PowerPoint Presentation</vt:lpstr>
      <vt:lpstr>Объяснение кода</vt:lpstr>
      <vt:lpstr>Написание кода</vt:lpstr>
      <vt:lpstr>Важность контекста</vt:lpstr>
      <vt:lpstr>Написание тестов</vt:lpstr>
      <vt:lpstr>Как писать запросы</vt:lpstr>
      <vt:lpstr>Чаты с LLM</vt:lpstr>
      <vt:lpstr>Ограничения</vt:lpstr>
      <vt:lpstr>Retrieval Augmented Generation (RAG)</vt:lpstr>
      <vt:lpstr>Поиск информации</vt:lpstr>
      <vt:lpstr>Инструменты для поиска в интернете</vt:lpstr>
      <vt:lpstr>Чат с документом</vt:lpstr>
      <vt:lpstr>Чат с документом</vt:lpstr>
      <vt:lpstr>Автодополнение (Fill-in-the-middle, FIM)</vt:lpstr>
      <vt:lpstr>Windsurf</vt:lpstr>
      <vt:lpstr>Continue.dev + codestral</vt:lpstr>
      <vt:lpstr>Контекст</vt:lpstr>
      <vt:lpstr>Галлюцинации</vt:lpstr>
      <vt:lpstr>Инструменты FIM</vt:lpstr>
      <vt:lpstr>Агенты</vt:lpstr>
      <vt:lpstr>Aider</vt:lpstr>
      <vt:lpstr>Aider - запрос</vt:lpstr>
      <vt:lpstr>Aider - ответ</vt:lpstr>
      <vt:lpstr>Aider - результат</vt:lpstr>
      <vt:lpstr>Aider – Architect mode - запрос</vt:lpstr>
      <vt:lpstr>Aider – Architect mode - результат</vt:lpstr>
      <vt:lpstr>Windsurf</vt:lpstr>
      <vt:lpstr>Cline</vt:lpstr>
      <vt:lpstr>Cline</vt:lpstr>
      <vt:lpstr>Cline</vt:lpstr>
      <vt:lpstr>Cline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Инструменты ИИ для программирования</dc:title>
  <dc:creator>Vladimir Mironov2</dc:creator>
  <cp:lastModifiedBy>Vladimir Mironov2</cp:lastModifiedBy>
  <cp:revision>33</cp:revision>
  <dcterms:created xsi:type="dcterms:W3CDTF">2024-12-17T07:35:17Z</dcterms:created>
  <dcterms:modified xsi:type="dcterms:W3CDTF">2024-12-18T21:09:17Z</dcterms:modified>
</cp:coreProperties>
</file>