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41D23-B302-491A-85C0-B3CDF744389D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9AFE0-9996-41D6-B9DC-C3E85FF1B1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59AFE0-9996-41D6-B9DC-C3E85FF1B1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8758E-06F8-F2A9-67B7-9B522951E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36D0C4-B1CE-7935-07FF-12C3610F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8C4214-87C7-8B97-4FEB-ABE6BCF9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5D911-02AA-4364-963F-85606EC5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91E4B-5569-2556-5AF5-243565D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FFE67-E852-CAA3-18BE-4F1F8CB2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89CB2-0C5F-8429-1E41-FB044598D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E7770-5EA9-5A7A-C4FF-79239227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9D44F-314A-90C3-1B3C-9084711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44D86-1C9D-F5A0-72AA-A9E2BEDC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4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C3CBDC-20A3-4BFC-CC26-FEDC51DB9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946B2-AA88-8DCA-F9F8-6A2CC5BB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3D06B-375E-93F0-9683-ADA2DA2F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ACC22-A3B6-C82F-F3CC-A746D6C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2B94D-7777-33A7-C26C-630784C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6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8C29D-C1BC-2C20-2787-7645C387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FDEFC-EC94-98EB-2275-1F485A5A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55D9FD-644C-7B7C-3EB4-4B58DDB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94AEA-E198-2C24-5EA4-21E3F00C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FB177-26E8-10C8-CE87-83C3985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66AAB-0D71-DB92-88CA-E00AE1A0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CC66D-D112-6F45-86F8-26B08B22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CF689F-4766-E59E-4D72-B51A08A4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FFD85-1EF5-058A-9A16-5ED453A5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9946E-FDE9-72E8-B9BE-E9556721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8C77C-7935-BBE6-BC3D-99C41C7B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8B245-8486-3DC1-8377-39B1F6782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37775B-368B-F2DC-31B5-A4F9F0065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4E5976-09BE-26E7-55F4-60734A2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C5A818-43D0-E57B-35B6-9D0A3655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4E927-55C6-2D4F-DA5C-56249F8F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F662-55A3-9B1D-6FE2-534EA038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1D118C-0D4C-2389-A93A-FE328A80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2937F4-7F6C-D20D-43C1-E04F3B30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F757F9-1DE2-CF7E-CDC7-38C7A2C99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ED4D72-5C5B-8BE5-72E8-D095980C1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696581-88C0-E05B-E595-23FB73D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A210A8-6D85-E163-1047-A0A8668B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875C9A-0383-F8FC-47B3-BA85AF63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8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8F7FC-F5CC-224B-7C35-722B302A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01E57B-CDB7-A72F-D396-1B5FACFF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6FE38E-6223-4B8A-BBB3-D5ED1294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AC78E0-8AFD-60D5-9505-BA58402B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6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752751-C0AB-1A1B-6076-14F3208E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929EA3-1E04-B3AF-B762-AC4C8DCB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FC675-BBE4-1533-F37B-FBE5AA7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7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A873-3581-A739-2FC1-C3EDCAA6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9F78-F0A5-6D96-30FA-7D6C3BA8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0A62BC-D495-CF7D-88CB-19A0E6FE0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23AB5-B424-5819-20AC-30030488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066CF-2BD3-BDE6-37BF-EE856B7A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B4DF09-64EA-BA81-F7F8-D356D60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8073-D78E-D9EC-ED75-7F74F10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D4387A-D836-0C9C-FCE1-7B3D104B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229D8-820B-6D93-5ED1-8FC4F9CC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46620-FA88-D0FF-FA5B-4B778C4A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ECDF1-AAE8-186B-B809-32693FE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06E3E-F025-1908-EF13-0E76BCF7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13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CE7DE-3549-B516-078B-6A013C8D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D1E60-BCE2-686E-DEE6-4CDF126E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EC0C8-4CAF-9D1D-6964-E80744297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8F16E-8013-484D-A82A-8926B1444EF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BC294-88D4-09CB-41F0-59DDBC27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695BBF-B54F-812E-5820-787DA7CC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A11C-304E-4E34-8F3A-1A3DD680E6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9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B9FDE0-1281-6A45-B91C-55F7451D7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1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AA095B-64D1-B00D-0335-1C6C64415FEC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EE644-55A5-BE2F-DA09-82FE53CC5452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Block Lines</a:t>
            </a:r>
            <a:endParaRPr lang="ru-RU" sz="80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0DB9A-30B5-7312-1C3F-66C5D2044105}"/>
              </a:ext>
            </a:extLst>
          </p:cNvPr>
          <p:cNvSpPr txBox="1"/>
          <p:nvPr/>
        </p:nvSpPr>
        <p:spPr>
          <a:xfrm>
            <a:off x="207390" y="1459974"/>
            <a:ext cx="740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anose="00000A00000000000000" pitchFamily="2" charset="-52"/>
              </a:rPr>
              <a:t>«Не падающий» тетрис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C6280-C21E-0A6F-5D16-D7185BBA9AFA}"/>
              </a:ext>
            </a:extLst>
          </p:cNvPr>
          <p:cNvSpPr txBox="1"/>
          <p:nvPr/>
        </p:nvSpPr>
        <p:spPr>
          <a:xfrm>
            <a:off x="32993" y="6304003"/>
            <a:ext cx="774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Black" panose="00000A00000000000000" pitchFamily="2" charset="-52"/>
              </a:rPr>
              <a:t>* Оригинальная игра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-52"/>
              </a:rPr>
              <a:t> -</a:t>
            </a:r>
            <a:r>
              <a:rPr lang="ru-RU" dirty="0">
                <a:solidFill>
                  <a:schemeClr val="bg1"/>
                </a:solidFill>
                <a:latin typeface="Montserrat Black" panose="00000A00000000000000" pitchFamily="2" charset="-52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-52"/>
              </a:rPr>
              <a:t>Block Blast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30403-3A05-64B6-88C4-6F2B17C5F80F}"/>
              </a:ext>
            </a:extLst>
          </p:cNvPr>
          <p:cNvSpPr txBox="1"/>
          <p:nvPr/>
        </p:nvSpPr>
        <p:spPr>
          <a:xfrm>
            <a:off x="207390" y="2185212"/>
            <a:ext cx="740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Жанр: головоломка, пазлы</a:t>
            </a:r>
          </a:p>
        </p:txBody>
      </p:sp>
    </p:spTree>
    <p:extLst>
      <p:ext uri="{BB962C8B-B14F-4D97-AF65-F5344CB8AC3E}">
        <p14:creationId xmlns:p14="http://schemas.microsoft.com/office/powerpoint/2010/main" val="8336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EECF4-140D-5F1D-EAA9-874DA361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0E326-8926-BCA3-2921-3F7E90B1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D6DA9A-55F0-55DB-939E-B7FBEAAAA95C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301AA-6AF4-A590-28C2-455BF4D9EC5E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Геймплей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756EE-21A5-2724-DDE7-E6A179F556ED}"/>
              </a:ext>
            </a:extLst>
          </p:cNvPr>
          <p:cNvSpPr txBox="1"/>
          <p:nvPr/>
        </p:nvSpPr>
        <p:spPr>
          <a:xfrm>
            <a:off x="207390" y="1521402"/>
            <a:ext cx="7086039" cy="279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Игроку предстоит устанавливать блоки на клеточном игровом поле 8х8 и собирать линии из клеточек. Главное не загнать себя в безысходную ситуацию.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55DD-DDEE-75E3-754E-C0B6611B44EE}"/>
              </a:ext>
            </a:extLst>
          </p:cNvPr>
          <p:cNvSpPr txBox="1"/>
          <p:nvPr/>
        </p:nvSpPr>
        <p:spPr>
          <a:xfrm>
            <a:off x="207390" y="4519234"/>
            <a:ext cx="7086039" cy="1137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Для игры пока доступен один игровой режим - «бесконечный» </a:t>
            </a:r>
          </a:p>
        </p:txBody>
      </p:sp>
    </p:spTree>
    <p:extLst>
      <p:ext uri="{BB962C8B-B14F-4D97-AF65-F5344CB8AC3E}">
        <p14:creationId xmlns:p14="http://schemas.microsoft.com/office/powerpoint/2010/main" val="254935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4DCBA-329B-2587-FFDF-25EAF480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031CAA-D432-B2A7-191D-D3344B4D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0177B79-15CA-474E-B324-0FE8B709A898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98829-C0F9-B73E-BF02-565EB02795CB}"/>
              </a:ext>
            </a:extLst>
          </p:cNvPr>
          <p:cNvSpPr txBox="1"/>
          <p:nvPr/>
        </p:nvSpPr>
        <p:spPr>
          <a:xfrm>
            <a:off x="207390" y="0"/>
            <a:ext cx="7086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  <a:latin typeface="Montserrat Black" panose="00000A00000000000000" pitchFamily="2" charset="-52"/>
              </a:rPr>
              <a:t>Счёт и очки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1D595-4BC7-50B4-1B17-BB39E8D8F45C}"/>
              </a:ext>
            </a:extLst>
          </p:cNvPr>
          <p:cNvSpPr txBox="1"/>
          <p:nvPr/>
        </p:nvSpPr>
        <p:spPr>
          <a:xfrm>
            <a:off x="207390" y="1521402"/>
            <a:ext cx="7086039" cy="224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За установку каждого блока игроку будут начисляться очки: 1 за каждую клеточку блока, 80 за каждую собранную линию.</a:t>
            </a:r>
          </a:p>
        </p:txBody>
      </p:sp>
    </p:spTree>
    <p:extLst>
      <p:ext uri="{BB962C8B-B14F-4D97-AF65-F5344CB8AC3E}">
        <p14:creationId xmlns:p14="http://schemas.microsoft.com/office/powerpoint/2010/main" val="4931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096B9-425E-1BF1-5255-36EC7324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49358-543B-B7E3-22D4-E91626CD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29" y="0"/>
            <a:ext cx="489857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813A00-D90F-4223-61CC-DCD368E185B9}"/>
              </a:ext>
            </a:extLst>
          </p:cNvPr>
          <p:cNvSpPr/>
          <p:nvPr/>
        </p:nvSpPr>
        <p:spPr>
          <a:xfrm>
            <a:off x="0" y="0"/>
            <a:ext cx="7293429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2B57A-5A47-56A1-4545-E5164C857F18}"/>
              </a:ext>
            </a:extLst>
          </p:cNvPr>
          <p:cNvSpPr txBox="1"/>
          <p:nvPr/>
        </p:nvSpPr>
        <p:spPr>
          <a:xfrm>
            <a:off x="207390" y="0"/>
            <a:ext cx="7086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Montserrat Black" panose="00000A00000000000000" pitchFamily="2" charset="-52"/>
              </a:rPr>
              <a:t>Возможное развитие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FAE7-D1DB-68F8-12B2-45B633E52867}"/>
              </a:ext>
            </a:extLst>
          </p:cNvPr>
          <p:cNvSpPr txBox="1"/>
          <p:nvPr/>
        </p:nvSpPr>
        <p:spPr>
          <a:xfrm>
            <a:off x="207390" y="1859340"/>
            <a:ext cx="7086039" cy="335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Добавление режима «приключения»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Вывод лучшего и текущего результата на экране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Улучшение системы подбора блоков</a:t>
            </a:r>
          </a:p>
        </p:txBody>
      </p:sp>
    </p:spTree>
    <p:extLst>
      <p:ext uri="{BB962C8B-B14F-4D97-AF65-F5344CB8AC3E}">
        <p14:creationId xmlns:p14="http://schemas.microsoft.com/office/powerpoint/2010/main" val="118049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82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EC344-00F0-B57E-3E91-7155EFD1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7A20901-6F1A-A1E6-5176-EB806CB0F8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EFBD2-6E7B-D66E-C9A1-2FFFE8C7F075}"/>
              </a:ext>
            </a:extLst>
          </p:cNvPr>
          <p:cNvSpPr txBox="1"/>
          <p:nvPr/>
        </p:nvSpPr>
        <p:spPr>
          <a:xfrm>
            <a:off x="3447068" y="3013501"/>
            <a:ext cx="529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Montserrat Black" panose="00000A00000000000000" pitchFamily="2" charset="-52"/>
              </a:rPr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70024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</Words>
  <Application>Microsoft Office PowerPoint</Application>
  <PresentationFormat>Широкоэкранный</PresentationFormat>
  <Paragraphs>15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Зарубин</dc:creator>
  <cp:lastModifiedBy>Фёдор Зарубин</cp:lastModifiedBy>
  <cp:revision>3</cp:revision>
  <dcterms:created xsi:type="dcterms:W3CDTF">2025-02-02T13:49:33Z</dcterms:created>
  <dcterms:modified xsi:type="dcterms:W3CDTF">2025-02-02T15:32:38Z</dcterms:modified>
</cp:coreProperties>
</file>