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8758E-06F8-F2A9-67B7-9B522951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6D0C4-B1CE-7935-07FF-12C3610F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C4214-87C7-8B97-4FEB-ABE6BCF9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5D911-02AA-4364-963F-85606EC5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91E4B-5569-2556-5AF5-243565D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FFE67-E852-CAA3-18BE-4F1F8CB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89CB2-0C5F-8429-1E41-FB044598D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E7770-5EA9-5A7A-C4FF-79239227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9D44F-314A-90C3-1B3C-9084711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44D86-1C9D-F5A0-72AA-A9E2BEDC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C3CBDC-20A3-4BFC-CC26-FEDC51DB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946B2-AA88-8DCA-F9F8-6A2CC5BB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3D06B-375E-93F0-9683-ADA2DA2F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ACC22-A3B6-C82F-F3CC-A746D6C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B94D-7777-33A7-C26C-630784C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C29D-C1BC-2C20-2787-7645C387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FDEFC-EC94-98EB-2275-1F485A5A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55D9FD-644C-7B7C-3EB4-4B58DDB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94AEA-E198-2C24-5EA4-21E3F00C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FB177-26E8-10C8-CE87-83C3985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66AAB-0D71-DB92-88CA-E00AE1A0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CC66D-D112-6F45-86F8-26B08B22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F689F-4766-E59E-4D72-B51A08A4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FFD85-1EF5-058A-9A16-5ED453A5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9946E-FDE9-72E8-B9BE-E955672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8C77C-7935-BBE6-BC3D-99C41C7B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8B245-8486-3DC1-8377-39B1F678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7775B-368B-F2DC-31B5-A4F9F006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4E5976-09BE-26E7-55F4-60734A2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5A818-43D0-E57B-35B6-9D0A3655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4E927-55C6-2D4F-DA5C-56249F8F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662-55A3-9B1D-6FE2-534EA038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D118C-0D4C-2389-A93A-FE328A80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937F4-7F6C-D20D-43C1-E04F3B30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757F9-1DE2-CF7E-CDC7-38C7A2C9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ED4D72-5C5B-8BE5-72E8-D095980C1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696581-88C0-E05B-E595-23FB73D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A210A8-6D85-E163-1047-A0A8668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75C9A-0383-F8FC-47B3-BA85AF63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F7FC-F5CC-224B-7C35-722B302A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01E57B-CDB7-A72F-D396-1B5FACF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6FE38E-6223-4B8A-BBB3-D5ED1294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AC78E0-8AFD-60D5-9505-BA58402B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52751-C0AB-1A1B-6076-14F3208E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929EA3-1E04-B3AF-B762-AC4C8DCB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FC675-BBE4-1533-F37B-FBE5AA7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7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A873-3581-A739-2FC1-C3EDCAA6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9F78-F0A5-6D96-30FA-7D6C3BA8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0A62BC-D495-CF7D-88CB-19A0E6FE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23AB5-B424-5819-20AC-3003048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066CF-2BD3-BDE6-37BF-EE856B7A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4DF09-64EA-BA81-F7F8-D356D60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8073-D78E-D9EC-ED75-7F74F10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D4387A-D836-0C9C-FCE1-7B3D104B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229D8-820B-6D93-5ED1-8FC4F9CC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46620-FA88-D0FF-FA5B-4B778C4A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ECDF1-AAE8-186B-B809-32693FE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06E3E-F025-1908-EF13-0E76BCF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3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CE7DE-3549-B516-078B-6A013C8D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D1E60-BCE2-686E-DEE6-4CDF126E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EC0C8-4CAF-9D1D-6964-E80744297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BC294-88D4-09CB-41F0-59DDBC27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95BBF-B54F-812E-5820-787DA7CC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B9FDE0-1281-6A45-B91C-55F7451D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1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AA095B-64D1-B00D-0335-1C6C64415FEC}"/>
              </a:ext>
            </a:extLst>
          </p:cNvPr>
          <p:cNvSpPr/>
          <p:nvPr/>
        </p:nvSpPr>
        <p:spPr>
          <a:xfrm>
            <a:off x="0" y="0"/>
            <a:ext cx="1386037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EECF4-140D-5F1D-EAA9-874DA361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0E326-8926-BCA3-2921-3F7E90B1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D6DA9A-55F0-55DB-939E-B7FBEAAAA9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4DCBA-329B-2587-FFDF-25EAF480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31CAA-D432-B2A7-191D-D3344B4D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177B79-15CA-474E-B324-0FE8B709A8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096B9-425E-1BF1-5255-36EC7324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49358-543B-B7E3-22D4-E91626CD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813A00-D90F-4223-61CC-DCD368E185B9}"/>
              </a:ext>
            </a:extLst>
          </p:cNvPr>
          <p:cNvSpPr/>
          <p:nvPr/>
        </p:nvSpPr>
        <p:spPr>
          <a:xfrm>
            <a:off x="0" y="0"/>
            <a:ext cx="12570594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90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1</cp:revision>
  <dcterms:created xsi:type="dcterms:W3CDTF">2025-02-02T13:49:33Z</dcterms:created>
  <dcterms:modified xsi:type="dcterms:W3CDTF">2025-02-02T14:22:15Z</dcterms:modified>
</cp:coreProperties>
</file>