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B6E"/>
    <a:srgbClr val="FF6D6D"/>
    <a:srgbClr val="B32386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C111A-C786-4F40-BAFD-DA0B6CEF58A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FA049-22D1-4D25-B6AC-33ACD62EC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FA049-22D1-4D25-B6AC-33ACD62ECB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F08C-1EBE-C440-9713-79D1ABD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5EEC58-17CE-C33A-46D2-0D2575CC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7B004-AC19-14C4-0578-BBE6282C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92D64-E650-6160-348D-C89E484A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6CD13-73D3-3532-E9F1-0489060A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C635-DD55-EE31-F648-E65E12F7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33D7B9-3EFE-FFFC-4C8F-C9AB56CF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7DEFB-BA44-0BD6-C78F-66117D5F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C34F-E3C6-122B-A404-291896A0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80AE0-8365-FA3B-BE53-F3FF6D0C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2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66857B-08B9-D3B4-48CB-C0B9BB34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70A92-ED89-8CEA-C0F6-7614D9B6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90D50-9531-95F6-7AB3-CFD6344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957CE-E5A3-F3D1-C28F-8B17D30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6326-50AE-A87D-7C40-EEAA286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90F07-204C-48C8-36B4-C74F1A03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8C285-E16F-7813-4E19-7B4FEB3C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BD8EC-6E4F-67D3-A23A-75AC4F74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4838D-0CDA-3171-F8F7-B925C1D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A4C2E-10D9-CC57-358B-843C01B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6D45A-003F-7492-F818-C37611A5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1A6C-34B0-3DA2-9740-FDB02183F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42ACE-D131-821D-E51D-832F33D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815118-8D14-2F9F-41E5-BE6AB85C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58A56-4EBC-BB9A-7941-398AEF5D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8C92B-CD3D-F8FF-5F9B-5F2A6F4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F01B-7F05-AB30-ED7A-134964127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DEEA4-D3C0-CE19-13F9-452DBA64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1C362-B841-1E4A-BCB8-F58777A3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712D0A-FCD0-D1AA-6646-0D661FC5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6F0B7E-CF8D-E008-930B-51E85EE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F5E4-F77B-776D-1D8A-07489CB2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ED1F0-7384-852C-41AA-AFA5B4D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81F76-AEE1-F951-1568-720AF6D5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BE120F-5DB8-6A21-9767-414A5387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D22DB7-8D02-D5FF-1448-F2C456F3B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EC87E1-41F2-ED0B-CD56-6E62B903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A7ACD7-AA74-7CD8-148E-4C7CFF71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F16231-02EB-0D0F-7456-53A1C8EA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3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FE83-BAF0-5449-C238-F73E6DE0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BFB02F-CF33-2375-B01C-F58370BD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1A31A9-EA27-7D6A-7E5F-617E74BD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0A2C38-B2D6-B23D-8B7F-FEBB9E4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620285-7BF8-5D62-A57D-97E3F01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2391EE-4076-E404-4BB2-2146ED6E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00C022-49E2-6D9C-7F28-987C65D4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F1BEE-0C0E-022E-B03E-271A52F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AB8E0-423F-99D1-E672-F9BA366A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18AC40-41C2-F885-B8BD-B4AD4E9B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35BBBC-0850-7A79-31F5-C9FF870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7EB69-3581-901B-9A39-E28AFE1E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4F1751-702B-27CF-2154-D8BE4D33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48A3-6570-6371-029C-E2A0DE7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DDBE05-24D3-0AE0-F0C2-B4EEFA47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D17AAF-8B72-3EE1-4D1C-A542BCA9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7BB0E-2BA6-59CB-5C74-8A980BC3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A323E-3138-3DC6-0695-DCB91BFD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03809-9B63-4C7A-0C71-FB72E6A9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B24E-247A-71E2-616D-590A7E83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4ECB5-1F89-D140-8035-6E5DAEDF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3962B-550B-75B9-9BD1-BDD4A47F2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14CC-3B51-4F93-9B18-75920B772D8C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972BE-86E8-94AD-8F2F-40B6F28A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2327F-356E-5B05-9152-E834FA0A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93F5-0E3B-4D40-A154-173419593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306EF1-E875-1267-1FAE-21676ADD4344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973BB1-8497-0490-D91C-1FB02A9CBCE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 descr="Доллар">
            <a:extLst>
              <a:ext uri="{FF2B5EF4-FFF2-40B4-BE49-F238E27FC236}">
                <a16:creationId xmlns:a16="http://schemas.microsoft.com/office/drawing/2014/main" id="{BB5B4AD7-3480-887C-731E-C5915C91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67">
            <a:off x="-567973" y="3653414"/>
            <a:ext cx="4080548" cy="4080548"/>
          </a:xfrm>
          <a:prstGeom prst="rect">
            <a:avLst/>
          </a:prstGeom>
        </p:spPr>
      </p:pic>
      <p:pic>
        <p:nvPicPr>
          <p:cNvPr id="10" name="Рисунок 9" descr="Рубль">
            <a:extLst>
              <a:ext uri="{FF2B5EF4-FFF2-40B4-BE49-F238E27FC236}">
                <a16:creationId xmlns:a16="http://schemas.microsoft.com/office/drawing/2014/main" id="{0225ACA2-811E-B707-BB3C-48AF191ED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91027">
            <a:off x="8773812" y="3645855"/>
            <a:ext cx="3576456" cy="3576456"/>
          </a:xfrm>
          <a:prstGeom prst="rect">
            <a:avLst/>
          </a:prstGeom>
        </p:spPr>
      </p:pic>
      <p:pic>
        <p:nvPicPr>
          <p:cNvPr id="12" name="Рисунок 11" descr="Евро">
            <a:extLst>
              <a:ext uri="{FF2B5EF4-FFF2-40B4-BE49-F238E27FC236}">
                <a16:creationId xmlns:a16="http://schemas.microsoft.com/office/drawing/2014/main" id="{A5C7EAC7-0D8F-86ED-EC2A-66FC1D620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6312">
            <a:off x="6621905" y="-720287"/>
            <a:ext cx="3007500" cy="300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2B0BE0-2513-B70E-EA11-8C6B4B7649EE}"/>
              </a:ext>
            </a:extLst>
          </p:cNvPr>
          <p:cNvSpPr txBox="1"/>
          <p:nvPr/>
        </p:nvSpPr>
        <p:spPr>
          <a:xfrm>
            <a:off x="456692" y="382583"/>
            <a:ext cx="653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Конвертер валют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ED27D-97A1-B638-0E6F-F2E8AEB33578}"/>
              </a:ext>
            </a:extLst>
          </p:cNvPr>
          <p:cNvSpPr txBox="1"/>
          <p:nvPr/>
        </p:nvSpPr>
        <p:spPr>
          <a:xfrm>
            <a:off x="456692" y="1266276"/>
            <a:ext cx="25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Currency converter</a:t>
            </a:r>
            <a:endParaRPr lang="ru-RU" sz="2400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FB696-D6CF-6224-7A9F-7094EC64B5D2}"/>
              </a:ext>
            </a:extLst>
          </p:cNvPr>
          <p:cNvSpPr txBox="1"/>
          <p:nvPr/>
        </p:nvSpPr>
        <p:spPr>
          <a:xfrm>
            <a:off x="456692" y="2161187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проекта: Зарубин Фёдор</a:t>
            </a:r>
          </a:p>
        </p:txBody>
      </p:sp>
    </p:spTree>
    <p:extLst>
      <p:ext uri="{BB962C8B-B14F-4D97-AF65-F5344CB8AC3E}">
        <p14:creationId xmlns:p14="http://schemas.microsoft.com/office/powerpoint/2010/main" val="40116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9B5CE0-C803-2C1E-4B33-A0C52147748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C3ACCD-926B-3CA8-CEA9-C5D5A405EE66}"/>
              </a:ext>
            </a:extLst>
          </p:cNvPr>
          <p:cNvSpPr/>
          <p:nvPr/>
        </p:nvSpPr>
        <p:spPr>
          <a:xfrm>
            <a:off x="-114300" y="-1560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820C2-458D-448F-E210-E9D19786E61D}"/>
              </a:ext>
            </a:extLst>
          </p:cNvPr>
          <p:cNvSpPr txBox="1"/>
          <p:nvPr/>
        </p:nvSpPr>
        <p:spPr>
          <a:xfrm>
            <a:off x="489660" y="356981"/>
            <a:ext cx="58647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Цель проекта: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создание приложения для конвертации валют.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Приложение поможет пользователя конвертировать валюты или анализировать их курсы в реальном времени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CB06A63D-F9EF-BAD8-7A25-AF713FCDB6CA}"/>
              </a:ext>
            </a:extLst>
          </p:cNvPr>
          <p:cNvGrpSpPr/>
          <p:nvPr/>
        </p:nvGrpSpPr>
        <p:grpSpPr>
          <a:xfrm>
            <a:off x="6096000" y="772479"/>
            <a:ext cx="5122050" cy="4779224"/>
            <a:chOff x="6605852" y="1097700"/>
            <a:chExt cx="3392998" cy="3165900"/>
          </a:xfrm>
        </p:grpSpPr>
        <p:pic>
          <p:nvPicPr>
            <p:cNvPr id="11" name="Рисунок 10" descr="Доллар">
              <a:extLst>
                <a:ext uri="{FF2B5EF4-FFF2-40B4-BE49-F238E27FC236}">
                  <a16:creationId xmlns:a16="http://schemas.microsoft.com/office/drawing/2014/main" id="{373A5F2B-4EB0-CACD-8BB9-268049AE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852" y="2282492"/>
              <a:ext cx="914400" cy="914400"/>
            </a:xfrm>
            <a:prstGeom prst="rect">
              <a:avLst/>
            </a:prstGeom>
          </p:spPr>
        </p:pic>
        <p:pic>
          <p:nvPicPr>
            <p:cNvPr id="13" name="Рисунок 12" descr="Рубль">
              <a:extLst>
                <a:ext uri="{FF2B5EF4-FFF2-40B4-BE49-F238E27FC236}">
                  <a16:creationId xmlns:a16="http://schemas.microsoft.com/office/drawing/2014/main" id="{D35C0557-DDD9-D694-4C99-C21A31758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4450" y="2265196"/>
              <a:ext cx="914400" cy="914400"/>
            </a:xfrm>
            <a:prstGeom prst="rect">
              <a:avLst/>
            </a:prstGeom>
          </p:spPr>
        </p:pic>
        <p:pic>
          <p:nvPicPr>
            <p:cNvPr id="15" name="Рисунок 14" descr="Евро">
              <a:extLst>
                <a:ext uri="{FF2B5EF4-FFF2-40B4-BE49-F238E27FC236}">
                  <a16:creationId xmlns:a16="http://schemas.microsoft.com/office/drawing/2014/main" id="{A8FBD500-8695-1D30-324D-44C42EFE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677" y="3349200"/>
              <a:ext cx="914400" cy="914400"/>
            </a:xfrm>
            <a:prstGeom prst="rect">
              <a:avLst/>
            </a:prstGeom>
          </p:spPr>
        </p:pic>
        <p:pic>
          <p:nvPicPr>
            <p:cNvPr id="17" name="Рисунок 16" descr="Юань">
              <a:extLst>
                <a:ext uri="{FF2B5EF4-FFF2-40B4-BE49-F238E27FC236}">
                  <a16:creationId xmlns:a16="http://schemas.microsoft.com/office/drawing/2014/main" id="{BA3C6486-E537-1A9E-4181-A49AAFDB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2677" y="1097700"/>
              <a:ext cx="914400" cy="914400"/>
            </a:xfrm>
            <a:prstGeom prst="rect">
              <a:avLst/>
            </a:prstGeom>
          </p:spPr>
        </p:pic>
        <p:pic>
          <p:nvPicPr>
            <p:cNvPr id="23" name="Рисунок 22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68EF4890-31E2-007D-A659-A2FC0C37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679298">
              <a:off x="6881691" y="3203909"/>
              <a:ext cx="914400" cy="914400"/>
            </a:xfrm>
            <a:prstGeom prst="rect">
              <a:avLst/>
            </a:prstGeom>
          </p:spPr>
        </p:pic>
        <p:pic>
          <p:nvPicPr>
            <p:cNvPr id="24" name="Рисунок 23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2DE3302A-D6E5-AEBC-33D5-0032EAD9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872870">
              <a:off x="6936467" y="1263026"/>
              <a:ext cx="914400" cy="914400"/>
            </a:xfrm>
            <a:prstGeom prst="rect">
              <a:avLst/>
            </a:prstGeom>
          </p:spPr>
        </p:pic>
        <p:pic>
          <p:nvPicPr>
            <p:cNvPr id="25" name="Рисунок 24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5C2C9F53-7EAB-E19C-72CC-B8F3CFA5A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829328">
              <a:off x="8784676" y="1292668"/>
              <a:ext cx="914400" cy="914400"/>
            </a:xfrm>
            <a:prstGeom prst="rect">
              <a:avLst/>
            </a:prstGeom>
          </p:spPr>
        </p:pic>
        <p:pic>
          <p:nvPicPr>
            <p:cNvPr id="26" name="Рисунок 25" descr="Линия со стрелкой: изгиб по часовой стрелке">
              <a:extLst>
                <a:ext uri="{FF2B5EF4-FFF2-40B4-BE49-F238E27FC236}">
                  <a16:creationId xmlns:a16="http://schemas.microsoft.com/office/drawing/2014/main" id="{E1243D3A-AA69-736B-E568-411308F0B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751510">
              <a:off x="8759512" y="3226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0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6B47DC-7EFD-7C9E-D24D-F07F3D57883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AF7A8-9943-08FA-BA5A-AFDAAD8E354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B9FB9-BDD7-479F-2EEC-CDE5E18EA741}"/>
              </a:ext>
            </a:extLst>
          </p:cNvPr>
          <p:cNvSpPr txBox="1"/>
          <p:nvPr/>
        </p:nvSpPr>
        <p:spPr>
          <a:xfrm>
            <a:off x="456692" y="382583"/>
            <a:ext cx="653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Этапы работы над проектом: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16717-5BD7-E7E2-E2F1-C99E21C28D6F}"/>
              </a:ext>
            </a:extLst>
          </p:cNvPr>
          <p:cNvSpPr txBox="1"/>
          <p:nvPr/>
        </p:nvSpPr>
        <p:spPr>
          <a:xfrm>
            <a:off x="455616" y="967358"/>
            <a:ext cx="5001133" cy="4401205"/>
          </a:xfrm>
          <a:prstGeom prst="rect">
            <a:avLst/>
          </a:prstGeom>
          <a:noFill/>
        </p:spPr>
        <p:txBody>
          <a:bodyPr wrap="square" spcCol="180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Формирование идеи проекта и плана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Создание пользовательского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Написание кода для основной функций + связка с элементами интерфейса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Написание кода для дополнительных функций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Отладка работы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Подготовка к презентации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5BB364-5B0B-2784-E919-1AB7041C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17" y="727975"/>
            <a:ext cx="2790825" cy="15667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8EF694-1229-F599-7670-A0B31874F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12" y="1863177"/>
            <a:ext cx="2963787" cy="220668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9DB0F9-0947-88A7-B4AC-A497B1193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24" y="3429000"/>
            <a:ext cx="2658610" cy="18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526FAA-0297-3D8B-E684-460114D5B36D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4F3432-BBF1-CD74-DAC8-DF6448BB463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39A4D-1620-6C3C-6F36-DA4BD0C5FFA5}"/>
              </a:ext>
            </a:extLst>
          </p:cNvPr>
          <p:cNvSpPr txBox="1"/>
          <p:nvPr/>
        </p:nvSpPr>
        <p:spPr>
          <a:xfrm>
            <a:off x="456692" y="382583"/>
            <a:ext cx="663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Как создан пользовательский интерфейс?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9DEE5-5DB8-F64A-3695-8B3A7DF7DC58}"/>
              </a:ext>
            </a:extLst>
          </p:cNvPr>
          <p:cNvSpPr txBox="1"/>
          <p:nvPr/>
        </p:nvSpPr>
        <p:spPr>
          <a:xfrm>
            <a:off x="456692" y="905803"/>
            <a:ext cx="620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создания </a:t>
            </a:r>
            <a:r>
              <a:rPr lang="en-US" sz="2000" dirty="0">
                <a:solidFill>
                  <a:schemeClr val="bg1"/>
                </a:solidFill>
              </a:rPr>
              <a:t>UI</a:t>
            </a:r>
            <a:r>
              <a:rPr lang="ru-RU" sz="2000" dirty="0">
                <a:solidFill>
                  <a:schemeClr val="bg1"/>
                </a:solidFill>
              </a:rPr>
              <a:t> я использовал программу </a:t>
            </a:r>
            <a:r>
              <a:rPr lang="en-US" sz="2000" dirty="0" err="1">
                <a:solidFill>
                  <a:schemeClr val="bg1"/>
                </a:solidFill>
              </a:rPr>
              <a:t>QTDesigner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 библиотеку </a:t>
            </a:r>
            <a:r>
              <a:rPr lang="en-US" sz="2000" dirty="0">
                <a:solidFill>
                  <a:schemeClr val="bg1"/>
                </a:solidFill>
              </a:rPr>
              <a:t>PyQT6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Всего было сделано 5 разных окон для требуемых функций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51C0C5-6A62-0B7A-5EC5-E00AA9BD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56" y="1440786"/>
            <a:ext cx="5578935" cy="5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EB35DF-5C50-0EB9-EE45-1BFFB8CDDD88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A927F1-FB69-C489-AA48-361D618B1C74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F990CD-7F73-8CA1-5FC9-CCE5612D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303" y="186266"/>
            <a:ext cx="5265030" cy="3920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49A7B-9303-C056-33F8-B6D21CC92F04}"/>
              </a:ext>
            </a:extLst>
          </p:cNvPr>
          <p:cNvSpPr txBox="1"/>
          <p:nvPr/>
        </p:nvSpPr>
        <p:spPr>
          <a:xfrm>
            <a:off x="211667" y="186266"/>
            <a:ext cx="496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Как реализована конвертация?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A384F-52AB-6547-77D8-0CA659F43FBF}"/>
              </a:ext>
            </a:extLst>
          </p:cNvPr>
          <p:cNvSpPr txBox="1"/>
          <p:nvPr/>
        </p:nvSpPr>
        <p:spPr>
          <a:xfrm>
            <a:off x="211667" y="709486"/>
            <a:ext cx="617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Функция реализована в классе </a:t>
            </a:r>
            <a:r>
              <a:rPr lang="en-US" sz="2000" dirty="0" err="1">
                <a:solidFill>
                  <a:schemeClr val="bg1"/>
                </a:solidFill>
              </a:rPr>
              <a:t>CurrencyConverter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Программа получает данные о курсе выбранных валют от</a:t>
            </a:r>
            <a:r>
              <a:rPr lang="en-US" sz="2000" dirty="0">
                <a:solidFill>
                  <a:schemeClr val="bg1"/>
                </a:solidFill>
              </a:rPr>
              <a:t> Open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Exchange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Rates </a:t>
            </a:r>
            <a:r>
              <a:rPr lang="ru-RU" sz="2000" dirty="0">
                <a:solidFill>
                  <a:schemeClr val="bg1"/>
                </a:solidFill>
              </a:rPr>
              <a:t>с помощью </a:t>
            </a:r>
            <a:r>
              <a:rPr lang="en-US" sz="2000" dirty="0">
                <a:solidFill>
                  <a:schemeClr val="bg1"/>
                </a:solidFill>
              </a:rPr>
              <a:t>API</a:t>
            </a:r>
            <a:r>
              <a:rPr lang="ru-RU" sz="2000" dirty="0">
                <a:solidFill>
                  <a:schemeClr val="bg1"/>
                </a:solidFill>
              </a:rPr>
              <a:t> в реальном времени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293B1-D663-7294-D8FC-40D1EBF30CD0}"/>
              </a:ext>
            </a:extLst>
          </p:cNvPr>
          <p:cNvSpPr txBox="1"/>
          <p:nvPr/>
        </p:nvSpPr>
        <p:spPr>
          <a:xfrm>
            <a:off x="211667" y="6025403"/>
            <a:ext cx="902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Open Exchange Rates – </a:t>
            </a:r>
            <a:r>
              <a:rPr lang="ru-RU" dirty="0">
                <a:solidFill>
                  <a:schemeClr val="bg1"/>
                </a:solidFill>
              </a:rPr>
              <a:t>сервис предоставляющий </a:t>
            </a:r>
            <a:r>
              <a:rPr lang="en-US" dirty="0">
                <a:solidFill>
                  <a:schemeClr val="bg1"/>
                </a:solidFill>
              </a:rPr>
              <a:t>JSON API </a:t>
            </a:r>
            <a:r>
              <a:rPr lang="ru-RU" dirty="0">
                <a:solidFill>
                  <a:schemeClr val="bg1"/>
                </a:solidFill>
              </a:rPr>
              <a:t>с текущими и историческими данными о курсах более 200 валют со всего мира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5A498-42D2-C580-15D9-C58FB63FB8DD}"/>
              </a:ext>
            </a:extLst>
          </p:cNvPr>
          <p:cNvSpPr txBox="1"/>
          <p:nvPr/>
        </p:nvSpPr>
        <p:spPr>
          <a:xfrm>
            <a:off x="211667" y="2032925"/>
            <a:ext cx="443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реализации были использованы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сервис </a:t>
            </a:r>
            <a:r>
              <a:rPr lang="en-US" sz="2000" dirty="0">
                <a:solidFill>
                  <a:schemeClr val="bg1"/>
                </a:solidFill>
              </a:rPr>
              <a:t>Open Exchange Rates, </a:t>
            </a:r>
            <a:r>
              <a:rPr lang="ru-RU" sz="2000" dirty="0">
                <a:solidFill>
                  <a:schemeClr val="bg1"/>
                </a:solidFill>
              </a:rPr>
              <a:t>библиотека </a:t>
            </a:r>
            <a:r>
              <a:rPr lang="en-US" sz="2000" dirty="0">
                <a:solidFill>
                  <a:schemeClr val="bg1"/>
                </a:solidFill>
              </a:rPr>
              <a:t>requests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4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0401B0-C151-F78C-198F-69CE32FD10F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F5C985-45F1-F0C5-F72C-1C64AB74E9EE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2882-881F-808D-15C4-8714CCC9404E}"/>
              </a:ext>
            </a:extLst>
          </p:cNvPr>
          <p:cNvSpPr txBox="1"/>
          <p:nvPr/>
        </p:nvSpPr>
        <p:spPr>
          <a:xfrm>
            <a:off x="211667" y="186266"/>
            <a:ext cx="6170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Как реализована история и аналитика?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23432-F1B1-C259-ABD9-C9A6D67B6E89}"/>
              </a:ext>
            </a:extLst>
          </p:cNvPr>
          <p:cNvSpPr txBox="1"/>
          <p:nvPr/>
        </p:nvSpPr>
        <p:spPr>
          <a:xfrm>
            <a:off x="211667" y="709486"/>
            <a:ext cx="544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истории использовалась библиотека </a:t>
            </a:r>
            <a:r>
              <a:rPr lang="en-US" sz="2000" dirty="0">
                <a:solidFill>
                  <a:schemeClr val="bg1"/>
                </a:solidFill>
              </a:rPr>
              <a:t>SQLite </a:t>
            </a:r>
            <a:r>
              <a:rPr lang="ru-RU" sz="2000" dirty="0">
                <a:solidFill>
                  <a:schemeClr val="bg1"/>
                </a:solidFill>
              </a:rPr>
              <a:t>и программа </a:t>
            </a:r>
            <a:r>
              <a:rPr lang="en-US" sz="2000" dirty="0" err="1">
                <a:solidFill>
                  <a:schemeClr val="bg1"/>
                </a:solidFill>
              </a:rPr>
              <a:t>SQlite</a:t>
            </a:r>
            <a:r>
              <a:rPr lang="en-US" sz="2000" dirty="0">
                <a:solidFill>
                  <a:schemeClr val="bg1"/>
                </a:solidFill>
              </a:rPr>
              <a:t>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27FD2-017B-2DB4-3107-99FD8091E5B0}"/>
              </a:ext>
            </a:extLst>
          </p:cNvPr>
          <p:cNvSpPr txBox="1"/>
          <p:nvPr/>
        </p:nvSpPr>
        <p:spPr>
          <a:xfrm>
            <a:off x="151078" y="3075857"/>
            <a:ext cx="723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режима аналитики и построения графиков использовались: библиотека </a:t>
            </a:r>
            <a:r>
              <a:rPr lang="en-US" sz="2000" dirty="0" err="1">
                <a:solidFill>
                  <a:schemeClr val="bg1"/>
                </a:solidFill>
              </a:rPr>
              <a:t>YFinance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Matplotlib, Datetime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B41710-682A-6997-3B9E-7D56F03B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35" y="1147896"/>
            <a:ext cx="2968954" cy="19279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63A2DB-47C8-780A-89CD-EE883286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557" y="-85922"/>
            <a:ext cx="2424822" cy="23438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FA074DA-4786-ABE4-FE3B-42FED8A3A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091" y="1457559"/>
            <a:ext cx="2909888" cy="20669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9C7168-CD86-99C6-BDE7-CEB18A833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37" y="3893821"/>
            <a:ext cx="4383295" cy="27779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84137EB-62EC-C5AA-CF67-54D0F0D96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572" y="3614270"/>
            <a:ext cx="3795970" cy="152376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AAFD4A-538A-FFCB-B537-D53CEA27CA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5784" y="3938219"/>
            <a:ext cx="3161179" cy="25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6BE75A-1C08-6DB1-2350-FE20650EE8D1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9CFB06-20C8-F354-88C0-3952ACA248BB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B25BE-D723-3EB6-4CBE-559864BA857E}"/>
              </a:ext>
            </a:extLst>
          </p:cNvPr>
          <p:cNvSpPr txBox="1"/>
          <p:nvPr/>
        </p:nvSpPr>
        <p:spPr>
          <a:xfrm>
            <a:off x="456691" y="382583"/>
            <a:ext cx="913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Полный список использованных материалов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95C30-CCE1-F350-754E-B3C0E8E863ED}"/>
              </a:ext>
            </a:extLst>
          </p:cNvPr>
          <p:cNvSpPr txBox="1"/>
          <p:nvPr/>
        </p:nvSpPr>
        <p:spPr>
          <a:xfrm>
            <a:off x="456692" y="967358"/>
            <a:ext cx="8509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Редактор кода: </a:t>
            </a:r>
            <a:r>
              <a:rPr lang="en-US" sz="2000" dirty="0">
                <a:solidFill>
                  <a:schemeClr val="bg1"/>
                </a:solidFill>
              </a:rPr>
              <a:t>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Графический интерфейс: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QTDesigner</a:t>
            </a: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База данных: </a:t>
            </a:r>
            <a:r>
              <a:rPr lang="en-US" sz="2000" dirty="0">
                <a:solidFill>
                  <a:schemeClr val="bg1"/>
                </a:solidFill>
              </a:rPr>
              <a:t>SQLite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Библиотеки: </a:t>
            </a:r>
            <a:r>
              <a:rPr lang="en-US" sz="2000" dirty="0">
                <a:solidFill>
                  <a:schemeClr val="bg1"/>
                </a:solidFill>
              </a:rPr>
              <a:t>PyQT6, requests, SQLite3, </a:t>
            </a:r>
            <a:r>
              <a:rPr lang="en-US" sz="2000" dirty="0" err="1">
                <a:solidFill>
                  <a:schemeClr val="bg1"/>
                </a:solidFill>
              </a:rPr>
              <a:t>Yfinance</a:t>
            </a:r>
            <a:r>
              <a:rPr lang="en-US" sz="2000" dirty="0">
                <a:solidFill>
                  <a:schemeClr val="bg1"/>
                </a:solidFill>
              </a:rPr>
              <a:t>, Matplotlib, Datetime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Интернет ресурсы: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OpenExchangeRates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0CE0BC-89C3-F80C-27A2-DEFE44F2F191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E5A754-0193-CDB2-2CBA-11AB57F869ED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AC986-6D17-222E-BE87-C1B703976A3D}"/>
              </a:ext>
            </a:extLst>
          </p:cNvPr>
          <p:cNvSpPr txBox="1"/>
          <p:nvPr/>
        </p:nvSpPr>
        <p:spPr>
          <a:xfrm>
            <a:off x="456691" y="382583"/>
            <a:ext cx="460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Видео-демонстрация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9732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6F185B-4AA3-2E9E-17FD-33B05093F186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3000">
                <a:srgbClr val="2BAB6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A73440-FAD3-1317-0D62-21DA90A6BBB1}"/>
              </a:ext>
            </a:extLst>
          </p:cNvPr>
          <p:cNvSpPr/>
          <p:nvPr/>
        </p:nvSpPr>
        <p:spPr>
          <a:xfrm>
            <a:off x="-114300" y="-152400"/>
            <a:ext cx="12420600" cy="70104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E87D8-6A9E-E271-D337-22C1B0FCA882}"/>
              </a:ext>
            </a:extLst>
          </p:cNvPr>
          <p:cNvSpPr txBox="1"/>
          <p:nvPr/>
        </p:nvSpPr>
        <p:spPr>
          <a:xfrm>
            <a:off x="456692" y="382583"/>
            <a:ext cx="653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Результаты работы над проектом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E45A2-A78A-A0D6-1EF1-2536F109713E}"/>
              </a:ext>
            </a:extLst>
          </p:cNvPr>
          <p:cNvSpPr txBox="1"/>
          <p:nvPr/>
        </p:nvSpPr>
        <p:spPr>
          <a:xfrm>
            <a:off x="456693" y="967358"/>
            <a:ext cx="730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Было создано приложение, позволяющее пользователю быстро конвертировать разные валюты по актуальному курсу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Подключена база данных для хранения истории конвертаций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Получены новые знания и опыт в сфере программирования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447293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249</Words>
  <Application>Microsoft Office PowerPoint</Application>
  <PresentationFormat>Широкоэкранный</PresentationFormat>
  <Paragraphs>46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2</cp:revision>
  <dcterms:created xsi:type="dcterms:W3CDTF">2024-10-31T17:52:43Z</dcterms:created>
  <dcterms:modified xsi:type="dcterms:W3CDTF">2024-11-09T15:07:06Z</dcterms:modified>
</cp:coreProperties>
</file>