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EA664-4C62-E7FC-90A7-5E2FEC759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366F17-20A3-CF48-1CE1-83415DABA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58DBF1-F312-B230-E89B-CC3749E7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F15D-B26F-476C-B899-0C2F359B74C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5FFCE3-4A05-7A73-92E2-210BE96E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1A1A3C-7A55-BF25-83A6-21C5D06A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9C4-8636-46E4-A66A-12AC1508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82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A1B4B-8FEC-8C69-640F-ABD77BD3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8320A5-DBBF-3A6E-EFA7-8760A3CE8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8CC456-F5B4-BCCB-5697-6ED51AB5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F15D-B26F-476C-B899-0C2F359B74C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303F4B-B53A-B34D-F359-95A947C8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429A54-AB6D-A112-848F-E508A0C6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9C4-8636-46E4-A66A-12AC1508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3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22A5D2-2DB9-F733-B447-85ADA02AC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32066F-23C4-D8C4-30D1-37F8E4860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213923-C4C2-3EE6-8F01-C7D84CEE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F15D-B26F-476C-B899-0C2F359B74C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6BB6E-0DFC-5952-4950-01778E9C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2069C-1D99-BD2B-D9F4-865DCC01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9C4-8636-46E4-A66A-12AC1508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7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4F2CF-BF83-0C06-859A-C898E5ED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246F4-F9BD-49E7-745E-4ABE83D7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3DF4B-5534-0A1D-2343-D86312A6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F15D-B26F-476C-B899-0C2F359B74C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19AB2D-7DFB-1183-71B4-E24CCD46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2E318-9209-6ABA-9515-9F33132A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9C4-8636-46E4-A66A-12AC1508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53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1C621-3CA2-098B-F93E-E60FF0DE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D3E4CB-9725-054B-41E2-1EAA7E27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E1383B-CFAC-2D82-29C9-84A71850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F15D-B26F-476C-B899-0C2F359B74C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4B9E11-4882-8307-7E2E-21612057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AECE87-F7C0-AB39-0B1C-52C31BA2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9C4-8636-46E4-A66A-12AC1508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3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4A7A9-B887-7482-DD32-F7E00E6C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CB4EB-8130-4083-90C8-BA1894885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F9F741-B7FB-6B50-B9A6-F8DF571F5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100CCA-5EF3-B91E-2D74-9B9C2D70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F15D-B26F-476C-B899-0C2F359B74C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A1E6DB-2F8C-72A4-843D-A5E16C60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73C9F0-4DBD-23EE-6297-BF89A764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9C4-8636-46E4-A66A-12AC1508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6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17B99-F08D-6CFA-3A71-4D5C4079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355CAC-6919-A660-28D2-3F0A9F0B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0E30B6-4B77-9847-49E1-129EA92E7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0D5E46-F3CB-245D-B20A-E40DF9C2E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2AAA3D-D7E0-7944-1A99-A8A9F7EBE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67E675-FFD6-FEB7-A458-09125D3C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F15D-B26F-476C-B899-0C2F359B74C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BEC958-088E-1EA4-2519-42A4A167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5435CE-9C28-3B21-2658-0DCE9AB0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9C4-8636-46E4-A66A-12AC1508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6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50A32-6F58-52B6-EA09-22EDF95B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DA9234-382A-A5DB-7A68-04681626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F15D-B26F-476C-B899-0C2F359B74C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7A8C7-86B1-46DD-53BB-FBB214DE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25214D-D4B3-AD63-913C-EDE36B66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9C4-8636-46E4-A66A-12AC1508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30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71CBD5-6385-148D-4972-16F134F0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F15D-B26F-476C-B899-0C2F359B74C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B63454-3098-28C4-D695-8089A5E7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BF0F02-BEFF-AC6B-A789-F97F77C6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9C4-8636-46E4-A66A-12AC1508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3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F2269-8DA6-9A8D-38CE-A88DD608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F36864-135A-9272-C517-5143E0A8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F7C0F5-493E-CA18-31EE-BFD286B5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7818A5-AC7C-4684-D3BF-FA3B33CF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F15D-B26F-476C-B899-0C2F359B74C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AE8A0D-12E2-09FC-05B6-84E5EA8E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10FF35-F77E-5229-7F39-90830C8C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9C4-8636-46E4-A66A-12AC1508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1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2C6A-6C9C-3925-274C-D8A20BC3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7BE259-207B-6DE8-4A77-77D4487CA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8298B3-9D85-D9B1-F1B2-BD88E4D6B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438050-6381-7D5E-6917-40BF1A0F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F15D-B26F-476C-B899-0C2F359B74C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F61454-64B0-BB53-4766-32745767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C8A025-19D6-EED6-EA0C-62A49710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B9C4-8636-46E4-A66A-12AC1508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56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C478A-3148-2D22-2339-516BD823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47D3D2-1977-BFDC-91D3-262DF44F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F2974-5E25-4588-A819-9B9112990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1F15D-B26F-476C-B899-0C2F359B74C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87177-5B83-1AA8-B526-2248DD4AB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E69FFF-9EF7-6D05-DEFA-7045647F3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B9C4-8636-46E4-A66A-12AC15080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5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C24458-3F91-77E4-1FE4-FCF9E6DFE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5A70763-523D-64D1-789C-4D9BD8068330}"/>
              </a:ext>
            </a:extLst>
          </p:cNvPr>
          <p:cNvSpPr/>
          <p:nvPr/>
        </p:nvSpPr>
        <p:spPr>
          <a:xfrm>
            <a:off x="6096000" y="-1"/>
            <a:ext cx="6096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41035-9917-4458-3B6C-723833135807}"/>
              </a:ext>
            </a:extLst>
          </p:cNvPr>
          <p:cNvSpPr txBox="1"/>
          <p:nvPr/>
        </p:nvSpPr>
        <p:spPr>
          <a:xfrm>
            <a:off x="7164368" y="207388"/>
            <a:ext cx="395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Weather Tracker</a:t>
            </a:r>
            <a:endParaRPr lang="ru-RU" sz="5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5E163-53E4-E5E8-9014-1A41EA75B19F}"/>
              </a:ext>
            </a:extLst>
          </p:cNvPr>
          <p:cNvSpPr txBox="1"/>
          <p:nvPr/>
        </p:nvSpPr>
        <p:spPr>
          <a:xfrm>
            <a:off x="6410226" y="1130718"/>
            <a:ext cx="5467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WT – </a:t>
            </a:r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веб-приложение для отслеживания погоды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38B8C-914A-F4B5-5615-468631B4F3BA}"/>
              </a:ext>
            </a:extLst>
          </p:cNvPr>
          <p:cNvSpPr txBox="1"/>
          <p:nvPr/>
        </p:nvSpPr>
        <p:spPr>
          <a:xfrm>
            <a:off x="6410225" y="6250502"/>
            <a:ext cx="546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Проект создан Зарубиным Фёдором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D496A5-2D92-8A51-A915-33544E02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86" y="2846185"/>
            <a:ext cx="4275024" cy="19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8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6ECA10-8F4D-183F-AA6C-CDB482049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6D99D5-2596-2285-A7BD-32C240425BBC}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FFB48-BC88-2F4F-D980-96477F2B94ED}"/>
              </a:ext>
            </a:extLst>
          </p:cNvPr>
          <p:cNvSpPr txBox="1"/>
          <p:nvPr/>
        </p:nvSpPr>
        <p:spPr>
          <a:xfrm>
            <a:off x="685798" y="70701"/>
            <a:ext cx="4739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Рассмотренные </a:t>
            </a:r>
            <a:r>
              <a:rPr lang="en-US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API</a:t>
            </a:r>
            <a:endParaRPr lang="ru-RU" sz="5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FFE7A-287C-CEC0-37CA-1BAFC0B0A251}"/>
              </a:ext>
            </a:extLst>
          </p:cNvPr>
          <p:cNvSpPr txBox="1"/>
          <p:nvPr/>
        </p:nvSpPr>
        <p:spPr>
          <a:xfrm>
            <a:off x="322867" y="1064732"/>
            <a:ext cx="54651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i="0" dirty="0" err="1">
                <a:solidFill>
                  <a:srgbClr val="F8FAFF"/>
                </a:solidFill>
                <a:effectLst/>
                <a:latin typeface="Bahnschrift Condensed" panose="020B0502040204020203" pitchFamily="34" charset="0"/>
              </a:rPr>
              <a:t>OpenWeatherMap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: </a:t>
            </a:r>
            <a:r>
              <a:rPr lang="ru-RU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прогноз на 5 дней, низкий лимит запросов</a:t>
            </a:r>
          </a:p>
          <a:p>
            <a:pPr marL="514350" indent="-514350">
              <a:buFontTx/>
              <a:buAutoNum type="arabicPeriod"/>
            </a:pPr>
            <a:r>
              <a:rPr lang="en-US" sz="2800" b="1" i="0" dirty="0" err="1">
                <a:solidFill>
                  <a:srgbClr val="F8FAFF"/>
                </a:solidFill>
                <a:effectLst/>
                <a:latin typeface="Bahnschrift Condensed" panose="020B0502040204020203" pitchFamily="34" charset="0"/>
              </a:rPr>
              <a:t>WeatherAPI</a:t>
            </a:r>
            <a:r>
              <a:rPr lang="en-US" sz="2800" b="1" dirty="0">
                <a:solidFill>
                  <a:srgbClr val="F8FAFF"/>
                </a:solidFill>
                <a:latin typeface="Bahnschrift Condensed" panose="020B0502040204020203" pitchFamily="34" charset="0"/>
              </a:rPr>
              <a:t>:</a:t>
            </a:r>
            <a:r>
              <a:rPr lang="ru-RU" sz="2800" b="1" dirty="0">
                <a:solidFill>
                  <a:srgbClr val="F8FAFF"/>
                </a:solidFill>
                <a:latin typeface="Bahnschrift Condensed" panose="020B0502040204020203" pitchFamily="34" charset="0"/>
              </a:rPr>
              <a:t> точные данные, прогноз до 14 дней, высокий лимит запросов</a:t>
            </a:r>
          </a:p>
          <a:p>
            <a:pPr marL="514350" indent="-514350">
              <a:buFontTx/>
              <a:buAutoNum type="arabicPeriod"/>
            </a:pPr>
            <a:r>
              <a:rPr lang="en-US" sz="2800" b="1" i="0" dirty="0">
                <a:solidFill>
                  <a:srgbClr val="F8FAFF"/>
                </a:solidFill>
                <a:effectLst/>
                <a:latin typeface="Bahnschrift Condensed" panose="020B0502040204020203" pitchFamily="34" charset="0"/>
              </a:rPr>
              <a:t>AccuWeather</a:t>
            </a:r>
            <a:r>
              <a:rPr lang="ru-RU" sz="2800" b="1" dirty="0">
                <a:solidFill>
                  <a:srgbClr val="F8FAFF"/>
                </a:solidFill>
                <a:latin typeface="Bahnschrift Condensed" panose="020B0502040204020203" pitchFamily="34" charset="0"/>
              </a:rPr>
              <a:t>: точные данные, низкий лимит запросов, необходимость аккаунта разработчика</a:t>
            </a:r>
            <a:r>
              <a:rPr lang="ru-RU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</a:p>
          <a:p>
            <a:pPr marL="514350" indent="-514350">
              <a:buFontTx/>
              <a:buAutoNum type="arabicPeriod"/>
            </a:pPr>
            <a:r>
              <a:rPr lang="ru-RU" sz="2800" b="1" i="0" dirty="0" err="1">
                <a:solidFill>
                  <a:srgbClr val="F8FAFF"/>
                </a:solidFill>
                <a:effectLst/>
                <a:latin typeface="Bahnschrift Condensed" panose="020B0502040204020203" pitchFamily="34" charset="0"/>
              </a:rPr>
              <a:t>Яндекс.Погода</a:t>
            </a:r>
            <a:r>
              <a:rPr lang="ru-RU" sz="2800" dirty="0">
                <a:solidFill>
                  <a:srgbClr val="F8FAFF"/>
                </a:solidFill>
                <a:latin typeface="Bahnschrift Condensed" panose="020B0502040204020203" pitchFamily="34" charset="0"/>
              </a:rPr>
              <a:t>: высокая точность данных о погоде в России, необходимо запрашивать доступ для использования</a:t>
            </a:r>
            <a:endParaRPr lang="ru-RU" sz="2800" b="0" i="0" dirty="0">
              <a:solidFill>
                <a:srgbClr val="F8FAFF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14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0EE2BB-917C-500A-1765-96CF47EB1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3D7959-7011-125C-D3FB-E1B0D9225FE0}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A4475-A865-5D76-FB58-E75448D71E13}"/>
              </a:ext>
            </a:extLst>
          </p:cNvPr>
          <p:cNvSpPr txBox="1"/>
          <p:nvPr/>
        </p:nvSpPr>
        <p:spPr>
          <a:xfrm>
            <a:off x="1109612" y="28280"/>
            <a:ext cx="387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Выбранный </a:t>
            </a:r>
            <a:r>
              <a:rPr lang="en-US" sz="5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API</a:t>
            </a:r>
            <a:endParaRPr lang="ru-RU" sz="5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6113B-CAAB-C8BB-0007-7BF071AE6F6D}"/>
              </a:ext>
            </a:extLst>
          </p:cNvPr>
          <p:cNvSpPr txBox="1"/>
          <p:nvPr/>
        </p:nvSpPr>
        <p:spPr>
          <a:xfrm>
            <a:off x="322867" y="1064732"/>
            <a:ext cx="57731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 err="1">
                <a:solidFill>
                  <a:srgbClr val="F8FAFF"/>
                </a:solidFill>
                <a:effectLst/>
                <a:latin typeface="Bahnschrift Condensed" panose="020B0502040204020203" pitchFamily="34" charset="0"/>
              </a:rPr>
              <a:t>WeatherAPI</a:t>
            </a:r>
            <a:endParaRPr lang="ru-RU" sz="2800" b="0" i="0" dirty="0">
              <a:solidFill>
                <a:srgbClr val="F8FAFF"/>
              </a:solidFill>
              <a:effectLst/>
              <a:latin typeface="Bahnschrift Condensed" panose="020B0502040204020203" pitchFamily="34" charset="0"/>
            </a:endParaRPr>
          </a:p>
          <a:p>
            <a:r>
              <a:rPr lang="ru-RU" sz="2800" dirty="0">
                <a:solidFill>
                  <a:srgbClr val="F8FAFF"/>
                </a:solidFill>
                <a:latin typeface="Bahnschrift Condensed" panose="020B0502040204020203" pitchFamily="34" charset="0"/>
              </a:rPr>
              <a:t>Плюсы: высокая точность данных, </a:t>
            </a:r>
            <a:r>
              <a:rPr lang="ru-RU" sz="2800" dirty="0" err="1">
                <a:solidFill>
                  <a:srgbClr val="F8FAFF"/>
                </a:solidFill>
                <a:latin typeface="Bahnschrift Condensed" panose="020B0502040204020203" pitchFamily="34" charset="0"/>
              </a:rPr>
              <a:t>почасовй</a:t>
            </a:r>
            <a:r>
              <a:rPr lang="ru-RU" sz="2800" dirty="0">
                <a:solidFill>
                  <a:srgbClr val="F8FAFF"/>
                </a:solidFill>
                <a:latin typeface="Bahnschrift Condensed" panose="020B0502040204020203" pitchFamily="34" charset="0"/>
              </a:rPr>
              <a:t> прогноз, прогноз на 14 дней, доступ по подписке, пробный период на месяц</a:t>
            </a:r>
          </a:p>
          <a:p>
            <a:endParaRPr lang="ru-RU" sz="2800" dirty="0">
              <a:solidFill>
                <a:srgbClr val="F8FAFF"/>
              </a:solidFill>
              <a:latin typeface="Bahnschrift Condensed" panose="020B0502040204020203" pitchFamily="34" charset="0"/>
            </a:endParaRPr>
          </a:p>
          <a:p>
            <a:r>
              <a:rPr lang="ru-RU" sz="2800" b="0" i="0" dirty="0">
                <a:solidFill>
                  <a:srgbClr val="F8FAFF"/>
                </a:solidFill>
                <a:effectLst/>
                <a:latin typeface="Bahnschrift Condensed" panose="020B0502040204020203" pitchFamily="34" charset="0"/>
              </a:rPr>
              <a:t>Минусы</a:t>
            </a:r>
            <a:r>
              <a:rPr lang="ru-RU" sz="2800" dirty="0">
                <a:solidFill>
                  <a:srgbClr val="F8FAFF"/>
                </a:solidFill>
                <a:latin typeface="Bahnschrift Condensed" panose="020B0502040204020203" pitchFamily="34" charset="0"/>
              </a:rPr>
              <a:t>: пробный период закончился перед защитой проекта, функционал ограничен</a:t>
            </a:r>
            <a:endParaRPr lang="ru-RU" sz="2800" b="0" i="0" dirty="0">
              <a:solidFill>
                <a:srgbClr val="F8FAFF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6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F108DC-DA47-DE1A-DB9B-D027DFC8F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CCD029-FDDE-A1C7-A667-91F023B5ABEA}"/>
              </a:ext>
            </a:extLst>
          </p:cNvPr>
          <p:cNvSpPr/>
          <p:nvPr/>
        </p:nvSpPr>
        <p:spPr>
          <a:xfrm>
            <a:off x="6095998" y="-17921"/>
            <a:ext cx="6096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FD05-F163-396E-A662-AB8FA7EA5BFA}"/>
              </a:ext>
            </a:extLst>
          </p:cNvPr>
          <p:cNvSpPr txBox="1"/>
          <p:nvPr/>
        </p:nvSpPr>
        <p:spPr>
          <a:xfrm>
            <a:off x="6096000" y="-17921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Реализованные возможности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A784F-C4E5-9286-294D-B818BB6C65C6}"/>
              </a:ext>
            </a:extLst>
          </p:cNvPr>
          <p:cNvSpPr txBox="1"/>
          <p:nvPr/>
        </p:nvSpPr>
        <p:spPr>
          <a:xfrm>
            <a:off x="6411404" y="962472"/>
            <a:ext cx="54651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solidFill>
                  <a:srgbClr val="F8FAFF"/>
                </a:solidFill>
                <a:latin typeface="Bahnschrift Condensed" panose="020B0502040204020203" pitchFamily="34" charset="0"/>
              </a:rPr>
              <a:t>Почасовой прогноз на сегодня</a:t>
            </a:r>
          </a:p>
          <a:p>
            <a:pPr marL="514350" indent="-514350"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Bahnschrift Condensed" panose="020B0502040204020203" pitchFamily="34" charset="0"/>
              </a:rPr>
              <a:t>Прогноз на 3 дня (14 дней по пробной подписке)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F8FAFF"/>
                </a:solidFill>
                <a:latin typeface="Bahnschrift Condensed" panose="020B0502040204020203" pitchFamily="34" charset="0"/>
              </a:rPr>
              <a:t>Регистрация и логин пользователей </a:t>
            </a:r>
            <a:endParaRPr lang="ru-RU" sz="2800" b="0" i="0" dirty="0">
              <a:solidFill>
                <a:srgbClr val="F8FAFF"/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5A78-B0E4-FC6E-BC99-B8F88EBEFDBA}"/>
              </a:ext>
            </a:extLst>
          </p:cNvPr>
          <p:cNvSpPr txBox="1"/>
          <p:nvPr/>
        </p:nvSpPr>
        <p:spPr>
          <a:xfrm>
            <a:off x="6095999" y="2778354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Возможности для развития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99CCF-DCD8-D467-1241-BF354F7D9BB2}"/>
              </a:ext>
            </a:extLst>
          </p:cNvPr>
          <p:cNvSpPr txBox="1"/>
          <p:nvPr/>
        </p:nvSpPr>
        <p:spPr>
          <a:xfrm>
            <a:off x="6411402" y="3686295"/>
            <a:ext cx="5465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Bahnschrift Condensed" panose="020B0502040204020203" pitchFamily="34" charset="0"/>
              </a:rPr>
              <a:t>Использование лучшего </a:t>
            </a:r>
            <a:r>
              <a:rPr lang="en-US" sz="2800" b="0" i="0" dirty="0">
                <a:solidFill>
                  <a:srgbClr val="F8FAFF"/>
                </a:solidFill>
                <a:effectLst/>
                <a:latin typeface="Bahnschrift Condensed" panose="020B0502040204020203" pitchFamily="34" charset="0"/>
              </a:rPr>
              <a:t>API 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Bahnschrift Condensed" panose="020B0502040204020203" pitchFamily="34" charset="0"/>
              </a:rPr>
              <a:t>для получения лучших данных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F8FAFF"/>
                </a:solidFill>
                <a:latin typeface="Bahnschrift Condensed" panose="020B0502040204020203" pitchFamily="34" charset="0"/>
              </a:rPr>
              <a:t>Хостинг сайта</a:t>
            </a:r>
            <a:endParaRPr lang="ru-RU" sz="2800" b="0" i="0" dirty="0">
              <a:solidFill>
                <a:srgbClr val="F8FAFF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17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135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Bahnschrift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Фёдор Зарубин</dc:creator>
  <cp:lastModifiedBy>Фёдор Зарубин</cp:lastModifiedBy>
  <cp:revision>1</cp:revision>
  <dcterms:created xsi:type="dcterms:W3CDTF">2025-05-12T19:06:42Z</dcterms:created>
  <dcterms:modified xsi:type="dcterms:W3CDTF">2025-05-12T19:52:53Z</dcterms:modified>
</cp:coreProperties>
</file>