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F646-8D78-4531-8AD8-24E8771B9C0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ktop\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640960" cy="588251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Отладчик </a:t>
            </a:r>
            <a:r>
              <a:rPr lang="en-US" sz="2800" b="1" dirty="0" smtClean="0"/>
              <a:t>EDB </a:t>
            </a:r>
            <a:r>
              <a:rPr lang="ru-RU" sz="2800" b="1" dirty="0" smtClean="0"/>
              <a:t>после запуска программы и настройк</a:t>
            </a:r>
            <a:r>
              <a:rPr lang="ru-RU" sz="2800" b="1" dirty="0" smtClean="0"/>
              <a:t>а</a:t>
            </a:r>
            <a:r>
              <a:rPr lang="ru-RU" sz="2800" b="1" dirty="0" smtClean="0"/>
              <a:t> адреса области данных в памяти</a:t>
            </a:r>
            <a:endParaRPr lang="ru-RU" sz="2800" b="1" dirty="0"/>
          </a:p>
        </p:txBody>
      </p:sp>
      <p:sp>
        <p:nvSpPr>
          <p:cNvPr id="20" name="Скругленная прямоугольная выноска 19"/>
          <p:cNvSpPr/>
          <p:nvPr/>
        </p:nvSpPr>
        <p:spPr>
          <a:xfrm>
            <a:off x="6732240" y="2060848"/>
            <a:ext cx="1872208" cy="864096"/>
          </a:xfrm>
          <a:prstGeom prst="wedgeRoundRectCallout">
            <a:avLst>
              <a:gd name="adj1" fmla="val -132920"/>
              <a:gd name="adj2" fmla="val -6324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Адрес первого числа сегмента данных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568952" cy="561975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Отладчик </a:t>
            </a:r>
            <a:r>
              <a:rPr lang="en-US" sz="2800" b="1" dirty="0" smtClean="0"/>
              <a:t>EDB </a:t>
            </a:r>
            <a:r>
              <a:rPr lang="ru-RU" sz="2800" b="1" dirty="0" smtClean="0"/>
              <a:t>после запуска программы и настройки адреса области памяти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129614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Относитель-ные</a:t>
            </a:r>
            <a:r>
              <a:rPr lang="ru-RU" sz="1600" dirty="0" smtClean="0"/>
              <a:t> </a:t>
            </a:r>
            <a:r>
              <a:rPr lang="ru-RU" sz="1600" dirty="0" smtClean="0"/>
              <a:t>адреса</a:t>
            </a:r>
          </a:p>
          <a:p>
            <a:pPr algn="ctr"/>
            <a:r>
              <a:rPr lang="ru-RU" sz="1600" dirty="0" smtClean="0"/>
              <a:t>кода 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924944"/>
            <a:ext cx="122413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Код программы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2780928"/>
            <a:ext cx="1656184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Дисассемблер кода программы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2204864"/>
            <a:ext cx="1080120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Регистры данных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380312" y="5445224"/>
            <a:ext cx="136815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Содержимое стека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5301208"/>
            <a:ext cx="129614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Относитель-ные</a:t>
            </a:r>
            <a:r>
              <a:rPr lang="ru-RU" sz="1600" dirty="0" smtClean="0"/>
              <a:t> адреса</a:t>
            </a:r>
          </a:p>
          <a:p>
            <a:pPr algn="ctr"/>
            <a:r>
              <a:rPr lang="ru-RU" sz="1600" dirty="0" smtClean="0"/>
              <a:t>данных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5229200"/>
            <a:ext cx="1368152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Относитель-ные</a:t>
            </a:r>
            <a:r>
              <a:rPr lang="ru-RU" sz="1600" dirty="0" smtClean="0"/>
              <a:t> адреса стека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380312" y="3284984"/>
            <a:ext cx="122413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Флаги не видны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5157192"/>
            <a:ext cx="2304256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Содержимое </a:t>
            </a:r>
            <a:r>
              <a:rPr lang="ru-RU" sz="1600" dirty="0" smtClean="0"/>
              <a:t>области памяти в шестнадцатеричном виде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64533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Относительный адрес = смещение в соответствующем сегменте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860032" y="5517232"/>
            <a:ext cx="1440160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В символьном виде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3"/>
            <a:ext cx="8208912" cy="6021331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41805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Окно </a:t>
            </a:r>
            <a:r>
              <a:rPr lang="en-US" sz="2800" b="1" dirty="0" smtClean="0"/>
              <a:t>EDB</a:t>
            </a:r>
            <a:r>
              <a:rPr lang="ru-RU" sz="2800" b="1" dirty="0" smtClean="0"/>
              <a:t> после выполнения первой команды</a:t>
            </a:r>
            <a:endParaRPr lang="ru-RU" sz="2800" b="1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6084168" y="908720"/>
            <a:ext cx="1512168" cy="864096"/>
          </a:xfrm>
          <a:prstGeom prst="wedgeRoundRectCallout">
            <a:avLst>
              <a:gd name="adj1" fmla="val -118717"/>
              <a:gd name="adj2" fmla="val 51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Относитель-ный</a:t>
            </a:r>
            <a:r>
              <a:rPr lang="ru-RU" dirty="0" smtClean="0">
                <a:solidFill>
                  <a:schemeClr val="tx1"/>
                </a:solidFill>
              </a:rPr>
              <a:t> адрес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3347864" y="5157192"/>
            <a:ext cx="1368152" cy="720080"/>
          </a:xfrm>
          <a:prstGeom prst="wedgeRoundRectCallout">
            <a:avLst>
              <a:gd name="adj1" fmla="val -150285"/>
              <a:gd name="adj2" fmla="val -477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Число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5696" y="5013176"/>
            <a:ext cx="43204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6948264" y="2060848"/>
            <a:ext cx="36004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800" dirty="0"/>
          </a:p>
        </p:txBody>
      </p:sp>
      <p:sp>
        <p:nvSpPr>
          <p:cNvPr id="22" name="Скругленная прямоугольная выноска 21"/>
          <p:cNvSpPr/>
          <p:nvPr/>
        </p:nvSpPr>
        <p:spPr>
          <a:xfrm>
            <a:off x="7164288" y="2780928"/>
            <a:ext cx="1512168" cy="648072"/>
          </a:xfrm>
          <a:prstGeom prst="wedgeRoundRectCallout">
            <a:avLst>
              <a:gd name="adj1" fmla="val -56447"/>
              <a:gd name="adj2" fmla="val -14095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Содержимое</a:t>
            </a:r>
            <a:r>
              <a:rPr lang="en-US" dirty="0" smtClean="0">
                <a:solidFill>
                  <a:schemeClr val="tx1"/>
                </a:solidFill>
              </a:rPr>
              <a:t>ax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5"/>
            <a:ext cx="8496944" cy="587813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Окно </a:t>
            </a:r>
            <a:r>
              <a:rPr lang="en-US" sz="2800" b="1" dirty="0" smtClean="0"/>
              <a:t>EDB</a:t>
            </a:r>
            <a:r>
              <a:rPr lang="ru-RU" sz="2800" b="1" dirty="0" smtClean="0"/>
              <a:t> после выполнения </a:t>
            </a:r>
            <a:r>
              <a:rPr lang="ru-RU" sz="2800" b="1" dirty="0" smtClean="0"/>
              <a:t>второй команды</a:t>
            </a:r>
            <a:endParaRPr lang="ru-RU" sz="2800" b="1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292080" y="2492896"/>
            <a:ext cx="1584176" cy="720080"/>
          </a:xfrm>
          <a:prstGeom prst="wedgeRoundRectCallout">
            <a:avLst>
              <a:gd name="adj1" fmla="val 56320"/>
              <a:gd name="adj2" fmla="val -1102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Результат в </a:t>
            </a:r>
            <a:r>
              <a:rPr lang="en-US" dirty="0" smtClean="0">
                <a:solidFill>
                  <a:schemeClr val="tx1"/>
                </a:solidFill>
              </a:rPr>
              <a:t>ax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0272" y="1916832"/>
            <a:ext cx="36004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8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851920" y="5301208"/>
            <a:ext cx="2088232" cy="720080"/>
          </a:xfrm>
          <a:prstGeom prst="wedgeRoundRectCallout">
            <a:avLst>
              <a:gd name="adj1" fmla="val -104289"/>
              <a:gd name="adj2" fmla="val -1076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Число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ffe9 = -(17</a:t>
            </a:r>
            <a:r>
              <a:rPr lang="en-US" baseline="-25000" dirty="0" smtClean="0">
                <a:solidFill>
                  <a:schemeClr val="tx1"/>
                </a:solidFill>
              </a:rPr>
              <a:t>16</a:t>
            </a:r>
            <a:r>
              <a:rPr lang="en-US" dirty="0" smtClean="0">
                <a:solidFill>
                  <a:schemeClr val="tx1"/>
                </a:solidFill>
              </a:rPr>
              <a:t>) =-23</a:t>
            </a:r>
            <a:r>
              <a:rPr lang="en-US" baseline="-25000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6" y="4869160"/>
            <a:ext cx="43204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12144"/>
            <a:ext cx="8712968" cy="588520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Результат выполнения третьей </a:t>
            </a:r>
            <a:r>
              <a:rPr lang="ru-RU" sz="2800" b="1" dirty="0" smtClean="0"/>
              <a:t>команды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4797152"/>
            <a:ext cx="576064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8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292080" y="4149080"/>
            <a:ext cx="1872208" cy="1008112"/>
          </a:xfrm>
          <a:prstGeom prst="wedgeRoundRectCallout">
            <a:avLst>
              <a:gd name="adj1" fmla="val -159817"/>
              <a:gd name="adj2" fmla="val 2676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Запись результата в память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104</Words>
  <Application>Microsoft Office PowerPoint</Application>
  <PresentationFormat>Экран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Отладчик EDB после запуска программы и настройка адреса области данных в памяти</vt:lpstr>
      <vt:lpstr>Отладчик EDB после запуска программы и настройки адреса области памяти</vt:lpstr>
      <vt:lpstr>Окно EDB после выполнения первой команды</vt:lpstr>
      <vt:lpstr>Окно EDB после выполнения второй команды</vt:lpstr>
      <vt:lpstr>Результат выполнения третьей команды</vt:lpstr>
    </vt:vector>
  </TitlesOfParts>
  <Company>МГТУ им. Н.Э. Баумана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Окно RadAsm с текстом программы и меню запуска</dc:title>
  <dc:creator>Иванова Галина Сергеевна</dc:creator>
  <cp:lastModifiedBy>Иванова Галина Сергеевна</cp:lastModifiedBy>
  <cp:revision>20</cp:revision>
  <dcterms:created xsi:type="dcterms:W3CDTF">2020-02-18T09:47:50Z</dcterms:created>
  <dcterms:modified xsi:type="dcterms:W3CDTF">2022-01-30T12:49:50Z</dcterms:modified>
</cp:coreProperties>
</file>