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69" r:id="rId5"/>
    <p:sldId id="258" r:id="rId6"/>
    <p:sldId id="265" r:id="rId7"/>
    <p:sldId id="270" r:id="rId8"/>
    <p:sldId id="260" r:id="rId9"/>
    <p:sldId id="263" r:id="rId10"/>
    <p:sldId id="268" r:id="rId11"/>
    <p:sldId id="272" r:id="rId12"/>
    <p:sldId id="261" r:id="rId13"/>
    <p:sldId id="262" r:id="rId14"/>
    <p:sldId id="264" r:id="rId15"/>
    <p:sldId id="266" r:id="rId16"/>
    <p:sldId id="267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71" autoAdjust="0"/>
  </p:normalViewPr>
  <p:slideViewPr>
    <p:cSldViewPr>
      <p:cViewPr varScale="1">
        <p:scale>
          <a:sx n="94" d="100"/>
          <a:sy n="94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48FDDCC-7572-4C87-9A60-B8D077C12CE4}" type="datetimeFigureOut">
              <a:rPr lang="he-IL" smtClean="0"/>
              <a:t>ח'/אב/תשע"ג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A5B051-E57E-4165-BBD4-B11DAC0AA9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178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5B051-E57E-4165-BBD4-B11DAC0AA94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50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e-IL" baseline="0" dirty="0" smtClean="0"/>
              <a:t>קרוספלאטפורם וטאבלטים ביחד עם קינקט </a:t>
            </a:r>
          </a:p>
          <a:p>
            <a:pPr marL="228600" indent="-228600">
              <a:buAutoNum type="arabicPeriod"/>
            </a:pPr>
            <a:r>
              <a:rPr lang="he-IL" baseline="0" dirty="0" smtClean="0"/>
              <a:t>קונספט חדש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5B051-E57E-4165-BBD4-B11DAC0AA94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88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r" rtl="1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r" rtl="1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r" rtl="1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r" rtl="1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r" rtl="1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6480048" cy="2301240"/>
          </a:xfrm>
        </p:spPr>
        <p:txBody>
          <a:bodyPr/>
          <a:lstStyle/>
          <a:p>
            <a:pPr algn="l" rtl="0"/>
            <a:r>
              <a:rPr lang="en-US" dirty="0" smtClean="0"/>
              <a:t>Team up – </a:t>
            </a:r>
            <a:r>
              <a:rPr lang="en-US" dirty="0" err="1" smtClean="0"/>
              <a:t>cubetris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Innovative game mechanics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48200"/>
            <a:ext cx="64008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Students:</a:t>
            </a:r>
          </a:p>
          <a:p>
            <a:r>
              <a:rPr lang="en-US" dirty="0" smtClean="0"/>
              <a:t>Vladimir </a:t>
            </a:r>
            <a:r>
              <a:rPr lang="en-US" dirty="0" err="1" smtClean="0"/>
              <a:t>Lando</a:t>
            </a:r>
            <a:r>
              <a:rPr lang="en-US" dirty="0" smtClean="0"/>
              <a:t> – </a:t>
            </a:r>
            <a:r>
              <a:rPr lang="he-IL" dirty="0"/>
              <a:t>319267852</a:t>
            </a:r>
            <a:endParaRPr lang="en-US" dirty="0" smtClean="0"/>
          </a:p>
          <a:p>
            <a:r>
              <a:rPr lang="en-US" dirty="0" err="1" smtClean="0"/>
              <a:t>Yaroslab</a:t>
            </a:r>
            <a:r>
              <a:rPr lang="en-US" dirty="0" smtClean="0"/>
              <a:t> </a:t>
            </a:r>
            <a:r>
              <a:rPr lang="en-US" dirty="0" err="1" smtClean="0"/>
              <a:t>Svirsky</a:t>
            </a:r>
            <a:r>
              <a:rPr lang="en-US" dirty="0" smtClean="0"/>
              <a:t> – 313847501</a:t>
            </a:r>
          </a:p>
          <a:p>
            <a:endParaRPr lang="en-US" dirty="0"/>
          </a:p>
          <a:p>
            <a:r>
              <a:rPr lang="en-US" dirty="0" smtClean="0"/>
              <a:t>Academic supervisor: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Hanan</a:t>
            </a:r>
            <a:r>
              <a:rPr lang="en-US" dirty="0" smtClean="0"/>
              <a:t> </a:t>
            </a:r>
            <a:r>
              <a:rPr lang="en-US" dirty="0" err="1" smtClean="0"/>
              <a:t>Gazith</a:t>
            </a:r>
            <a:endParaRPr lang="he-IL" dirty="0"/>
          </a:p>
        </p:txBody>
      </p:sp>
      <p:pic>
        <p:nvPicPr>
          <p:cNvPr id="1026" name="Picture 2" descr="C:\Users\user\Desktop\Final Proj\GFX\71f6244d494be2cc1888a5d045bc8be0\psd-glossy-box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00400"/>
            <a:ext cx="3568700" cy="3612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6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Coding philosophy and standards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OOP design, for example:</a:t>
            </a:r>
          </a:p>
          <a:p>
            <a:pPr marL="36576" indent="0" algn="l" rt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BaseShape</a:t>
            </a:r>
            <a:r>
              <a:rPr lang="en-US" dirty="0" smtClean="0"/>
              <a:t>-&gt;</a:t>
            </a:r>
            <a:r>
              <a:rPr lang="en-US" dirty="0" err="1" smtClean="0"/>
              <a:t>BlockShape</a:t>
            </a:r>
            <a:r>
              <a:rPr lang="en-US" dirty="0" smtClean="0"/>
              <a:t>-&gt;</a:t>
            </a:r>
            <a:r>
              <a:rPr lang="en-US" dirty="0" err="1" smtClean="0"/>
              <a:t>CubeShape</a:t>
            </a:r>
            <a:endParaRPr lang="en-US" dirty="0" smtClean="0"/>
          </a:p>
          <a:p>
            <a:pPr algn="l" rtl="0"/>
            <a:r>
              <a:rPr lang="en-US" dirty="0" smtClean="0"/>
              <a:t>Using MVC pattern.</a:t>
            </a:r>
            <a:endParaRPr lang="en-US" dirty="0"/>
          </a:p>
          <a:p>
            <a:pPr algn="l" rtl="0"/>
            <a:r>
              <a:rPr lang="en-US" dirty="0" smtClean="0"/>
              <a:t>Using interfaces to allow dynamic changing of modules.</a:t>
            </a:r>
          </a:p>
          <a:p>
            <a:pPr algn="l" rtl="0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wrappers to illuminate dependencies.</a:t>
            </a:r>
          </a:p>
          <a:p>
            <a:pPr algn="l" rtl="0"/>
            <a:r>
              <a:rPr lang="en-US" dirty="0" smtClean="0"/>
              <a:t>Clear comments.</a:t>
            </a:r>
          </a:p>
          <a:p>
            <a:pPr algn="l" rtl="0"/>
            <a:r>
              <a:rPr lang="en-US" dirty="0" smtClean="0"/>
              <a:t>Decreasing code complexity using code complexity measurement tools and reducing single functions complexity.</a:t>
            </a:r>
          </a:p>
        </p:txBody>
      </p:sp>
    </p:spTree>
    <p:extLst>
      <p:ext uri="{BB962C8B-B14F-4D97-AF65-F5344CB8AC3E}">
        <p14:creationId xmlns:p14="http://schemas.microsoft.com/office/powerpoint/2010/main" val="329774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Final Proj\Umlbegi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5699760" cy="59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95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Sequence </a:t>
            </a:r>
            <a:r>
              <a:rPr lang="en-US" dirty="0" smtClean="0"/>
              <a:t>Diagram</a:t>
            </a:r>
            <a:endParaRPr lang="he-IL" dirty="0"/>
          </a:p>
        </p:txBody>
      </p:sp>
      <p:pic>
        <p:nvPicPr>
          <p:cNvPr id="2054" name="Picture 6" descr="C:\Users\user\Desktop\Final Proj\Sequ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05" y="1371600"/>
            <a:ext cx="750929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Client-Server Diagram</a:t>
            </a:r>
            <a:endParaRPr lang="he-I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05876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10758585" imgH="7626690" progId="Visio.Drawing.11">
                  <p:embed/>
                </p:oleObj>
              </mc:Choice>
              <mc:Fallback>
                <p:oleObj name="Visio" r:id="rId3" imgW="10758585" imgH="76266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43000"/>
                        <a:ext cx="914400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78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 algn="l" rtl="0">
              <a:buNone/>
            </a:pPr>
            <a:r>
              <a:rPr lang="en-US" dirty="0" smtClean="0"/>
              <a:t>Done:</a:t>
            </a:r>
          </a:p>
          <a:p>
            <a:pPr algn="l" rtl="0"/>
            <a:r>
              <a:rPr lang="en-US" dirty="0" smtClean="0"/>
              <a:t>Basic game engine and physics tuning.</a:t>
            </a:r>
          </a:p>
          <a:p>
            <a:pPr algn="l" rtl="0"/>
            <a:r>
              <a:rPr lang="en-US" dirty="0" smtClean="0"/>
              <a:t>Dynamic levels from XML system is fully implemented.</a:t>
            </a:r>
          </a:p>
          <a:p>
            <a:pPr algn="l" rtl="0"/>
            <a:r>
              <a:rPr lang="en-US" dirty="0" smtClean="0"/>
              <a:t>Basic mode of Multiplayer game.</a:t>
            </a:r>
          </a:p>
          <a:p>
            <a:pPr algn="l" rtl="0"/>
            <a:r>
              <a:rPr lang="en-US" dirty="0" smtClean="0"/>
              <a:t>Server side logic and implementation.</a:t>
            </a:r>
          </a:p>
          <a:p>
            <a:pPr algn="l" rtl="0"/>
            <a:r>
              <a:rPr lang="en-US" dirty="0" smtClean="0"/>
              <a:t>Server side storing stats in DB.</a:t>
            </a:r>
          </a:p>
          <a:p>
            <a:pPr algn="l" rtl="0"/>
            <a:r>
              <a:rPr lang="en-US" dirty="0" smtClean="0"/>
              <a:t>Touch and mouse controls.</a:t>
            </a:r>
          </a:p>
          <a:p>
            <a:pPr marL="36576" indent="0" algn="l" rtl="0">
              <a:buNone/>
            </a:pPr>
            <a:endParaRPr lang="en-US" dirty="0" smtClean="0"/>
          </a:p>
          <a:p>
            <a:pPr marL="36576" indent="0" algn="l" rtl="0">
              <a:buNone/>
            </a:pPr>
            <a:r>
              <a:rPr lang="en-US" dirty="0" smtClean="0"/>
              <a:t>Not in the game yet:</a:t>
            </a:r>
          </a:p>
          <a:p>
            <a:pPr algn="l" rtl="0"/>
            <a:r>
              <a:rPr lang="en-US" dirty="0" smtClean="0"/>
              <a:t>Kinect integration.</a:t>
            </a:r>
          </a:p>
          <a:p>
            <a:pPr algn="l" rtl="0"/>
            <a:r>
              <a:rPr lang="en-US" dirty="0" smtClean="0"/>
              <a:t>Expanded gameplay(Stats, level based matchmaking, leaderboards and achievements).</a:t>
            </a:r>
          </a:p>
          <a:p>
            <a:pPr algn="l" rtl="0"/>
            <a:r>
              <a:rPr lang="en-US" dirty="0" smtClean="0"/>
              <a:t>Professional graphics.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47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Creation of previously missing Kinect </a:t>
            </a:r>
            <a:r>
              <a:rPr lang="en-US" dirty="0" smtClean="0"/>
              <a:t>grip </a:t>
            </a:r>
            <a:r>
              <a:rPr lang="en-US" dirty="0" smtClean="0"/>
              <a:t>gesture.</a:t>
            </a:r>
          </a:p>
          <a:p>
            <a:pPr algn="l" rtl="0"/>
            <a:r>
              <a:rPr lang="en-US" dirty="0" smtClean="0"/>
              <a:t>Complex software system with over 18K of code and 7K of comments.</a:t>
            </a:r>
          </a:p>
          <a:p>
            <a:pPr algn="l" rtl="0"/>
            <a:r>
              <a:rPr lang="en-US" dirty="0" smtClean="0"/>
              <a:t>Real-time server-client side performance issues.</a:t>
            </a:r>
            <a:endParaRPr lang="en-US" dirty="0" smtClean="0"/>
          </a:p>
          <a:p>
            <a:pPr algn="l" rtl="0"/>
            <a:r>
              <a:rPr lang="en-US" dirty="0" smtClean="0"/>
              <a:t>Converting from 3D space to 2D space.</a:t>
            </a:r>
          </a:p>
          <a:p>
            <a:pPr algn="l" rtl="0"/>
            <a:r>
              <a:rPr lang="en-US" dirty="0" smtClean="0"/>
              <a:t>Modifying real-time physics engine for multiplayer compatibility.</a:t>
            </a:r>
            <a:endParaRPr lang="en-US" dirty="0" smtClean="0"/>
          </a:p>
          <a:p>
            <a:pPr algn="l" rtl="0"/>
            <a:r>
              <a:rPr lang="en-US" dirty="0" smtClean="0"/>
              <a:t>Graphical </a:t>
            </a:r>
            <a:r>
              <a:rPr lang="en-US" dirty="0" smtClean="0"/>
              <a:t>design.</a:t>
            </a:r>
            <a:endParaRPr lang="en-US" dirty="0" smtClean="0"/>
          </a:p>
          <a:p>
            <a:pPr algn="l" rtl="0"/>
            <a:r>
              <a:rPr lang="en-US" dirty="0" smtClean="0"/>
              <a:t>Increasing the “FUN” </a:t>
            </a:r>
            <a:r>
              <a:rPr lang="en-US" dirty="0" smtClean="0"/>
              <a:t>factor.</a:t>
            </a:r>
            <a:endParaRPr lang="en-US" dirty="0" smtClean="0"/>
          </a:p>
          <a:p>
            <a:pPr algn="l" rtl="0"/>
            <a:r>
              <a:rPr lang="en-US" dirty="0" smtClean="0"/>
              <a:t>Level design and </a:t>
            </a:r>
            <a:r>
              <a:rPr lang="en-US" dirty="0" smtClean="0"/>
              <a:t>creation.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349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dirty="0" smtClean="0"/>
              <a:t>Mode for people with physical disabilities.</a:t>
            </a:r>
          </a:p>
          <a:p>
            <a:pPr lvl="0" algn="l" rtl="0"/>
            <a:r>
              <a:rPr lang="en-US" dirty="0" smtClean="0"/>
              <a:t>Player profile.</a:t>
            </a:r>
            <a:endParaRPr lang="en-US" dirty="0"/>
          </a:p>
          <a:p>
            <a:pPr lvl="0" algn="l" rtl="0"/>
            <a:r>
              <a:rPr lang="en-US" dirty="0"/>
              <a:t>Tutorial </a:t>
            </a:r>
            <a:r>
              <a:rPr lang="en-US" dirty="0" smtClean="0"/>
              <a:t>mode.</a:t>
            </a:r>
            <a:endParaRPr lang="en-US" dirty="0"/>
          </a:p>
          <a:p>
            <a:pPr lvl="0" algn="l" rtl="0"/>
            <a:r>
              <a:rPr lang="en-US" dirty="0" smtClean="0"/>
              <a:t>Tournaments and special events.</a:t>
            </a:r>
            <a:endParaRPr lang="en-US" dirty="0"/>
          </a:p>
          <a:p>
            <a:pPr lvl="0" algn="l" rtl="0"/>
            <a:r>
              <a:rPr lang="en-US" dirty="0" smtClean="0"/>
              <a:t>Game consoles support.</a:t>
            </a:r>
          </a:p>
          <a:p>
            <a:pPr lvl="0" algn="l" rtl="0"/>
            <a:r>
              <a:rPr lang="en-US" dirty="0" smtClean="0"/>
              <a:t>IAP</a:t>
            </a:r>
          </a:p>
          <a:p>
            <a:pPr marL="36576" lv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852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watching</a:t>
            </a:r>
            <a:endParaRPr lang="he-IL" dirty="0"/>
          </a:p>
        </p:txBody>
      </p:sp>
      <p:pic>
        <p:nvPicPr>
          <p:cNvPr id="8194" name="Picture 2" descr="C:\Users\user\Desktop\Final Proj\il_fullxfull_265264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6765925" cy="53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Motivation – </a:t>
            </a:r>
            <a:r>
              <a:rPr lang="en-US" dirty="0" smtClean="0"/>
              <a:t>Why this project?</a:t>
            </a:r>
            <a:endParaRPr lang="en-US" dirty="0" smtClean="0"/>
          </a:p>
          <a:p>
            <a:pPr algn="l" rtl="0"/>
            <a:r>
              <a:rPr lang="en-US" dirty="0" smtClean="0"/>
              <a:t>Existing similar products.</a:t>
            </a:r>
          </a:p>
          <a:p>
            <a:pPr algn="l" rtl="0"/>
            <a:r>
              <a:rPr lang="en-US" dirty="0" smtClean="0"/>
              <a:t>Innovations over existing projects.</a:t>
            </a:r>
          </a:p>
          <a:p>
            <a:pPr algn="l" rtl="0"/>
            <a:r>
              <a:rPr lang="en-US" dirty="0" smtClean="0"/>
              <a:t>Concept.</a:t>
            </a:r>
          </a:p>
          <a:p>
            <a:pPr algn="l" rtl="0"/>
            <a:r>
              <a:rPr lang="en-US" dirty="0" smtClean="0"/>
              <a:t>Software Engineering solutions used in the project.</a:t>
            </a:r>
          </a:p>
          <a:p>
            <a:pPr algn="l" rtl="0"/>
            <a:r>
              <a:rPr lang="en-US" dirty="0" smtClean="0"/>
              <a:t>Current Progress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1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Creating a unique game mechanics by combining multiple tested mechanics from commercially successful games.</a:t>
            </a:r>
          </a:p>
          <a:p>
            <a:pPr algn="l" rtl="0"/>
            <a:r>
              <a:rPr lang="en-US" dirty="0" smtClean="0"/>
              <a:t>Allowing users across different gaming platforms to play together and offer unique rewarding experience for each platform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Stretching the limits of existing Natural User Interface controllers.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7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Final Proj\cruz_tab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7337"/>
            <a:ext cx="3409950" cy="21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Final Proj\KinectSens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64574"/>
            <a:ext cx="3650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55440" y="2988244"/>
            <a:ext cx="120129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VS</a:t>
            </a:r>
            <a:endParaRPr lang="he-IL" sz="7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599" y="152400"/>
            <a:ext cx="687797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First TIME EVER</a:t>
            </a:r>
            <a:endParaRPr lang="he-IL" sz="7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 algn="l" rtl="0">
              <a:buNone/>
            </a:pPr>
            <a:r>
              <a:rPr lang="en-US" dirty="0" smtClean="0"/>
              <a:t>Our game is based on </a:t>
            </a:r>
            <a:r>
              <a:rPr lang="en-US" dirty="0" smtClean="0"/>
              <a:t>four </a:t>
            </a:r>
            <a:r>
              <a:rPr lang="en-US" dirty="0" smtClean="0"/>
              <a:t>proven gameplay mechanics:</a:t>
            </a:r>
          </a:p>
          <a:p>
            <a:pPr algn="l" rtl="0"/>
            <a:r>
              <a:rPr lang="en-US" dirty="0" smtClean="0"/>
              <a:t>Tetris – Building a tower from falling blocks.</a:t>
            </a:r>
          </a:p>
          <a:p>
            <a:pPr algn="l" rtl="0"/>
            <a:r>
              <a:rPr lang="en-US" dirty="0" smtClean="0"/>
              <a:t>Tower Defense – Defending your tower from incoming enemies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Intuitive touch controls.</a:t>
            </a:r>
          </a:p>
          <a:p>
            <a:pPr algn="l" rtl="0"/>
            <a:r>
              <a:rPr lang="en-US" dirty="0" smtClean="0"/>
              <a:t>NUI controls.</a:t>
            </a:r>
            <a:endParaRPr lang="en-US" dirty="0" smtClean="0"/>
          </a:p>
          <a:p>
            <a:pPr marL="36576" indent="0" algn="l" rtl="0">
              <a:buNone/>
            </a:pPr>
            <a:endParaRPr lang="en-US" dirty="0"/>
          </a:p>
          <a:p>
            <a:pPr marL="36576" indent="0" algn="l" rtl="0">
              <a:buNone/>
            </a:pPr>
            <a:r>
              <a:rPr lang="en-US" dirty="0" smtClean="0"/>
              <a:t>Unfortunately most of the new games in those genres doesn’t offer any new experience over their predecessors.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40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Combining two game genres into single one.</a:t>
            </a:r>
          </a:p>
          <a:p>
            <a:pPr algn="l" rtl="0"/>
            <a:r>
              <a:rPr lang="en-US" dirty="0" smtClean="0"/>
              <a:t>Allowing user input from various I/O devices (Mice, Touch, Kinect</a:t>
            </a:r>
            <a:r>
              <a:rPr lang="en-US" dirty="0" smtClean="0"/>
              <a:t>) at the same time in ONLINE multiplayer.</a:t>
            </a:r>
            <a:endParaRPr lang="en-US" dirty="0" smtClean="0"/>
          </a:p>
          <a:p>
            <a:pPr algn="l" rtl="0"/>
            <a:r>
              <a:rPr lang="en-US" dirty="0" smtClean="0"/>
              <a:t>First time ever Kinect/</a:t>
            </a:r>
            <a:r>
              <a:rPr lang="en-US" dirty="0" err="1" smtClean="0"/>
              <a:t>iOS</a:t>
            </a:r>
            <a:r>
              <a:rPr lang="en-US" dirty="0" smtClean="0"/>
              <a:t>/Android multiplayer game!</a:t>
            </a:r>
            <a:endParaRPr lang="en-US" dirty="0" smtClean="0"/>
          </a:p>
          <a:p>
            <a:pPr algn="l" rtl="0"/>
            <a:r>
              <a:rPr lang="en-US" dirty="0" smtClean="0"/>
              <a:t>Offering different experience for various game platforms.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836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599" y="-76200"/>
            <a:ext cx="647164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UNIQUE COMBO</a:t>
            </a:r>
            <a:endParaRPr lang="he-IL" sz="7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 descr="C:\Users\user\Desktop\Final Proj\nicubunu_RPG_map_symbols_tower_png_jp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1171575"/>
            <a:ext cx="238125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Final Proj\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2" y="1143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9939" y="1762035"/>
            <a:ext cx="72648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+</a:t>
            </a:r>
            <a:endParaRPr lang="he-IL" sz="7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9938" y="2993958"/>
            <a:ext cx="72648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200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=</a:t>
            </a:r>
            <a:endParaRPr lang="he-IL" sz="7200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25" name="Picture 5" descr="C:\Users\user\Desktop\Final Proj\Gamepl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1000"/>
            <a:ext cx="2395627" cy="239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065647"/>
            <a:ext cx="251863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/* First game concept*/</a:t>
            </a:r>
          </a:p>
          <a:p>
            <a:r>
              <a:rPr lang="en-US" dirty="0" smtClean="0"/>
              <a:t>/* TODO: Improve (: */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65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Tetris and Tower Defense </a:t>
            </a:r>
            <a:r>
              <a:rPr lang="en-US" dirty="0" smtClean="0"/>
              <a:t>combination.</a:t>
            </a:r>
          </a:p>
          <a:p>
            <a:pPr algn="l" rtl="0"/>
            <a:r>
              <a:rPr lang="en-US" dirty="0" smtClean="0"/>
              <a:t>One of the players is responsible for building a tower according to level requirements, while his team mate defends it from incoming enemy missiles.</a:t>
            </a:r>
          </a:p>
          <a:p>
            <a:pPr algn="l" rtl="0"/>
            <a:r>
              <a:rPr lang="en-US" dirty="0" smtClean="0"/>
              <a:t>Multiplayer and cross platform compatibility:</a:t>
            </a:r>
          </a:p>
          <a:p>
            <a:pPr lvl="1" algn="l" rtl="0">
              <a:buFont typeface="Courier New" pitchFamily="49" charset="0"/>
              <a:buChar char="o"/>
            </a:pPr>
            <a:r>
              <a:rPr lang="en-US" dirty="0" smtClean="0"/>
              <a:t>PC – Mice, Kinect controls</a:t>
            </a:r>
          </a:p>
          <a:p>
            <a:pPr lvl="1" algn="l" rtl="0">
              <a:buFont typeface="Courier New" pitchFamily="49" charset="0"/>
              <a:buChar char="o"/>
            </a:pPr>
            <a:r>
              <a:rPr lang="en-US" dirty="0" smtClean="0"/>
              <a:t>IOS – Touch controls</a:t>
            </a:r>
          </a:p>
          <a:p>
            <a:pPr lvl="1" algn="l" rtl="0">
              <a:buFont typeface="Courier New" pitchFamily="49" charset="0"/>
              <a:buChar char="o"/>
            </a:pPr>
            <a:r>
              <a:rPr lang="en-US" dirty="0" smtClean="0"/>
              <a:t>Android – Touch controls</a:t>
            </a:r>
          </a:p>
          <a:p>
            <a:pPr lvl="1" algn="l" rtl="0">
              <a:buFont typeface="Courier New" pitchFamily="49" charset="0"/>
              <a:buChar char="o"/>
            </a:pPr>
            <a:r>
              <a:rPr lang="en-US" dirty="0" smtClean="0"/>
              <a:t>WP8 – Touch controls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90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and SDK’s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Both server and client were written using C# with .NET 2.0 libraries.</a:t>
            </a:r>
          </a:p>
          <a:p>
            <a:pPr algn="l" rtl="0"/>
            <a:r>
              <a:rPr lang="en-US" dirty="0" smtClean="0"/>
              <a:t>The client was made in Unity3D environment, using customized NVidia PhysX engine for game physics.</a:t>
            </a:r>
          </a:p>
          <a:p>
            <a:pPr algn="l" rtl="0"/>
            <a:r>
              <a:rPr lang="en-US" dirty="0" smtClean="0"/>
              <a:t>Server side low level code is based on Player.IO library.</a:t>
            </a:r>
          </a:p>
        </p:txBody>
      </p:sp>
      <p:pic>
        <p:nvPicPr>
          <p:cNvPr id="6146" name="Picture 2" descr="C:\Users\user\Desktop\Final Proj\Unity_3D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5029200"/>
            <a:ext cx="3114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Final Proj\Nvidia_physx_officia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549518"/>
            <a:ext cx="2819400" cy="10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esktop\Final Proj\bb15cfd260bd051660f6c1e7ede190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16" y="5090795"/>
            <a:ext cx="1736724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311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206</TotalTime>
  <Words>541</Words>
  <Application>Microsoft Office PowerPoint</Application>
  <PresentationFormat>On-screen Show (4:3)</PresentationFormat>
  <Paragraphs>94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Technic</vt:lpstr>
      <vt:lpstr>Visio</vt:lpstr>
      <vt:lpstr>Team up – cubetris  Innovative game mechanics</vt:lpstr>
      <vt:lpstr>Agenda</vt:lpstr>
      <vt:lpstr>Motivation</vt:lpstr>
      <vt:lpstr>PowerPoint Presentation</vt:lpstr>
      <vt:lpstr>Existing Products</vt:lpstr>
      <vt:lpstr>Innovations</vt:lpstr>
      <vt:lpstr>PowerPoint Presentation</vt:lpstr>
      <vt:lpstr>Concept</vt:lpstr>
      <vt:lpstr>Frameworks and SDK’s</vt:lpstr>
      <vt:lpstr>Coding philosophy and standards</vt:lpstr>
      <vt:lpstr>PowerPoint Presentation</vt:lpstr>
      <vt:lpstr>Client Sequence Diagram</vt:lpstr>
      <vt:lpstr>Basic Client-Server Diagram</vt:lpstr>
      <vt:lpstr>Project Progress</vt:lpstr>
      <vt:lpstr>Programming Challenges</vt:lpstr>
      <vt:lpstr>Future Development</vt:lpstr>
      <vt:lpstr>Thanks for watching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2006-08-16T00:00:00Z</dcterms:created>
  <dcterms:modified xsi:type="dcterms:W3CDTF">2013-07-15T19:18:47Z</dcterms:modified>
</cp:coreProperties>
</file>