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76" r:id="rId8"/>
    <p:sldId id="277" r:id="rId9"/>
    <p:sldId id="273" r:id="rId10"/>
    <p:sldId id="279" r:id="rId11"/>
    <p:sldId id="275" r:id="rId12"/>
    <p:sldId id="278" r:id="rId13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82"/>
    <a:srgbClr val="006866"/>
    <a:srgbClr val="000000"/>
    <a:srgbClr val="00A6A2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37" autoAdjust="0"/>
  </p:normalViewPr>
  <p:slideViewPr>
    <p:cSldViewPr>
      <p:cViewPr varScale="1">
        <p:scale>
          <a:sx n="112" d="100"/>
          <a:sy n="112" d="100"/>
        </p:scale>
        <p:origin x="47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21/06/2017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07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7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91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54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64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13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8F9F6E-6F4B-4C68-8B84-2B971AED8A65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5267CF-4A54-4692-8DBA-0B4716800E97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F507B0-2207-4B4B-A17D-D06915778F70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31F17B-61DB-4283-89F6-BF96B4DE7CF3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BB0531-4C8B-497A-AADD-0FB5AE2A3E91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823129-322C-487E-B7A1-D25F7A20D2EB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17B5F8-12E9-437A-A988-91FF4358B0E8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68926A-34A1-4E64-BF5F-57AC3510F37C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E0BEE4-D49C-4075-83D8-15F95125DA82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980CF0-B052-401C-8B73-8990A9BAE714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543BE5-313F-48EA-88CF-9CFC74DF2940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85000">
              <a:schemeClr val="tx1"/>
            </a:gs>
            <a:gs pos="100000">
              <a:schemeClr val="tx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91F2-ECB2-4D35-989D-4E1A2472A877}" type="datetime1">
              <a:rPr lang="fr-FR" smtClean="0"/>
              <a:t>21/06/2017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0">
              <a:schemeClr val="tx1"/>
            </a:gs>
            <a:gs pos="100000">
              <a:schemeClr val="tx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/>
          <a:lstStyle/>
          <a:p>
            <a:pPr rtl="0"/>
            <a:r>
              <a:rPr lang="en-US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</a:rPr>
              <a:t>Boulder Dash</a:t>
            </a:r>
            <a:endParaRPr lang="en-US" dirty="0">
              <a:solidFill>
                <a:srgbClr val="006866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/>
          <a:p>
            <a:r>
              <a:rPr lang="en-US" sz="2400" cap="none" dirty="0">
                <a:latin typeface="Roboto Slab" pitchFamily="2" charset="0"/>
                <a:ea typeface="Roboto Slab" pitchFamily="2" charset="0"/>
              </a:rPr>
              <a:t>Object-oriented programing project</a:t>
            </a:r>
          </a:p>
        </p:txBody>
      </p:sp>
      <p:pic>
        <p:nvPicPr>
          <p:cNvPr id="1026" name="Picture 2" descr="Résultat de recherche d'images pour &quot;exia cesi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344" y="5949280"/>
            <a:ext cx="16487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boulder dash nes cov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825398"/>
            <a:ext cx="2462674" cy="35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914162" y="274637"/>
            <a:ext cx="10360501" cy="1223963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800" spc="200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  <a:cs typeface="+mn-cs"/>
              </a:rPr>
              <a:t>Table of contents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485900" y="1701797"/>
            <a:ext cx="10093484" cy="4462272"/>
          </a:xfrm>
        </p:spPr>
        <p:txBody>
          <a:bodyPr rtlCol="0"/>
          <a:lstStyle/>
          <a:p>
            <a:pPr rtl="0"/>
            <a:endParaRPr lang="en-US" sz="2400" spc="200" dirty="0">
              <a:solidFill>
                <a:schemeClr val="accent1"/>
              </a:solidFill>
              <a:latin typeface="Roboto Slab" pitchFamily="2" charset="0"/>
              <a:ea typeface="Roboto Slab" pitchFamily="2" charset="0"/>
            </a:endParaRPr>
          </a:p>
          <a:p>
            <a:pPr rtl="0"/>
            <a:r>
              <a:rPr lang="en-US" sz="24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Project actors</a:t>
            </a:r>
          </a:p>
          <a:p>
            <a:pPr rtl="0"/>
            <a:r>
              <a:rPr lang="en-US" sz="24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Game presentation</a:t>
            </a:r>
          </a:p>
          <a:p>
            <a:pPr rtl="0"/>
            <a:r>
              <a:rPr lang="en-US" sz="24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Demonstration</a:t>
            </a:r>
          </a:p>
          <a:p>
            <a:r>
              <a:rPr lang="en-US" sz="24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Possible upgrades</a:t>
            </a:r>
          </a:p>
          <a:p>
            <a:pPr rtl="0"/>
            <a:r>
              <a:rPr lang="en-US" sz="24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Question</a:t>
            </a:r>
          </a:p>
          <a:p>
            <a:pPr rtl="0"/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4200304" y="6597352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200" dirty="0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Emmanuel – Gautier – Hugo – Julien</a:t>
            </a:r>
            <a:endParaRPr lang="fr-FR" sz="4000" spc="200" dirty="0">
              <a:solidFill>
                <a:schemeClr val="tx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4162" y="274637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sz="4800" spc="200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  <a:cs typeface="+mn-cs"/>
              </a:rPr>
              <a:t>Project actors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12" y="1628800"/>
            <a:ext cx="1440000" cy="143999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4176842"/>
            <a:ext cx="1440000" cy="1440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68" y="4182589"/>
            <a:ext cx="1440000" cy="1440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12" y="4176842"/>
            <a:ext cx="1440000" cy="1440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82996" y="3099632"/>
            <a:ext cx="2622833" cy="687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Gautier VUILLAUME</a:t>
            </a:r>
          </a:p>
          <a:p>
            <a:pPr algn="ctr">
              <a:spcAft>
                <a:spcPts val="800"/>
              </a:spcAft>
            </a:pPr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Project Manager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95103" y="5691920"/>
            <a:ext cx="1713931" cy="687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Hugo ROUTY</a:t>
            </a:r>
          </a:p>
          <a:p>
            <a:pPr algn="ctr">
              <a:spcAft>
                <a:spcPts val="800"/>
              </a:spcAft>
            </a:pPr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Developer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35281" y="5691920"/>
            <a:ext cx="2318263" cy="687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Julien HENROTIN</a:t>
            </a:r>
          </a:p>
          <a:p>
            <a:pPr algn="ctr">
              <a:spcAft>
                <a:spcPts val="800"/>
              </a:spcAft>
            </a:pPr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Developer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37740" y="5655060"/>
            <a:ext cx="2664512" cy="687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Emmanuel BOUSSER</a:t>
            </a:r>
          </a:p>
          <a:p>
            <a:pPr algn="ctr">
              <a:spcAft>
                <a:spcPts val="800"/>
              </a:spcAft>
            </a:pPr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Developer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00304" y="6597352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200" dirty="0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Emmanuel – Gautier – Hugo – Julien</a:t>
            </a:r>
            <a:endParaRPr lang="fr-FR" sz="4000" spc="200" dirty="0">
              <a:solidFill>
                <a:schemeClr val="tx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68" y="1808799"/>
            <a:ext cx="1080000" cy="108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785987" y="2957656"/>
            <a:ext cx="2052165" cy="564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2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Jean-</a:t>
            </a:r>
            <a:r>
              <a:rPr lang="en-US" sz="1200" spc="200" dirty="0" err="1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Aymeric</a:t>
            </a:r>
            <a:r>
              <a:rPr lang="en-US" sz="12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 DIET</a:t>
            </a:r>
          </a:p>
          <a:p>
            <a:pPr algn="ctr">
              <a:spcAft>
                <a:spcPts val="800"/>
              </a:spcAft>
            </a:pPr>
            <a:r>
              <a:rPr lang="en-US" sz="12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Consultant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4162" y="274637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sz="4800" spc="200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  <a:cs typeface="+mn-cs"/>
              </a:rPr>
              <a:t>Game presentation</a:t>
            </a:r>
          </a:p>
        </p:txBody>
      </p:sp>
      <p:pic>
        <p:nvPicPr>
          <p:cNvPr id="3" name="Image 2" descr="Une image contenant clipart&#10;&#10;Description générée avec un niveau de confiance élevé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988840"/>
            <a:ext cx="720000" cy="720000"/>
          </a:xfrm>
          <a:prstGeom prst="rect">
            <a:avLst/>
          </a:prstGeom>
        </p:spPr>
      </p:pic>
      <p:pic>
        <p:nvPicPr>
          <p:cNvPr id="5" name="Image 4" descr="Une image contenant clipart&#10;&#10;Description générée avec un niveau de confiance élevé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3127072"/>
            <a:ext cx="720000" cy="72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21" y="1988840"/>
            <a:ext cx="720000" cy="72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21" y="3127072"/>
            <a:ext cx="720000" cy="720000"/>
          </a:xfrm>
          <a:prstGeom prst="rect">
            <a:avLst/>
          </a:prstGeom>
        </p:spPr>
      </p:pic>
      <p:pic>
        <p:nvPicPr>
          <p:cNvPr id="12" name="Image 11" descr="Une image contenant clipart&#10;&#10;Description générée avec un niveau de confiance élevé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21" y="4271340"/>
            <a:ext cx="720000" cy="72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4271340"/>
            <a:ext cx="720000" cy="72000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142084" y="2177695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Player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142083" y="3256239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Enemy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214386" y="4400507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20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Enemy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750596" y="2118007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Rock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750596" y="3256238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Diamond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788240" y="4400507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Door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200304" y="6597352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200" dirty="0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Emmanuel – Gautier – Hugo – Julien</a:t>
            </a:r>
            <a:endParaRPr lang="fr-FR" sz="4000" spc="200" dirty="0">
              <a:solidFill>
                <a:schemeClr val="tx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4162" y="274637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sz="4800" spc="200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  <a:cs typeface="+mn-cs"/>
              </a:rPr>
              <a:t>Maps presentation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200304" y="6597352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200" dirty="0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Emmanuel – Gautier – Hugo – Julien</a:t>
            </a:r>
            <a:endParaRPr lang="fr-FR" sz="4000" spc="200" dirty="0">
              <a:solidFill>
                <a:schemeClr val="tx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4162" y="274637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sz="4800" spc="200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  <a:cs typeface="+mn-cs"/>
              </a:rPr>
              <a:t>Demonstration</a:t>
            </a:r>
          </a:p>
        </p:txBody>
      </p:sp>
      <p:pic>
        <p:nvPicPr>
          <p:cNvPr id="6" name="Espace réservé du contenu 5" descr="Une image contenant chose&#10;&#10;Description générée avec un niveau de confiance élevé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5" t="4106" r="15887" b="5869"/>
          <a:stretch/>
        </p:blipFill>
        <p:spPr>
          <a:xfrm>
            <a:off x="4834412" y="2169000"/>
            <a:ext cx="2520000" cy="2520000"/>
          </a:xfrm>
        </p:spPr>
      </p:pic>
      <p:sp>
        <p:nvSpPr>
          <p:cNvPr id="5" name="ZoneTexte 4"/>
          <p:cNvSpPr txBox="1"/>
          <p:nvPr/>
        </p:nvSpPr>
        <p:spPr>
          <a:xfrm>
            <a:off x="4200304" y="6597352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200" dirty="0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Emmanuel – Gautier – Hugo – Julien</a:t>
            </a:r>
            <a:endParaRPr lang="fr-FR" sz="4000" spc="200" dirty="0">
              <a:solidFill>
                <a:schemeClr val="tx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4162" y="274637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sz="4800" spc="200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  <a:cs typeface="+mn-cs"/>
              </a:rPr>
              <a:t>Possible upgrades</a:t>
            </a:r>
          </a:p>
        </p:txBody>
      </p:sp>
      <p:sp>
        <p:nvSpPr>
          <p:cNvPr id="4" name="Ellipse 3"/>
          <p:cNvSpPr/>
          <p:nvPr/>
        </p:nvSpPr>
        <p:spPr>
          <a:xfrm>
            <a:off x="2061964" y="2204864"/>
            <a:ext cx="1800200" cy="1800200"/>
          </a:xfrm>
          <a:prstGeom prst="ellipse">
            <a:avLst/>
          </a:prstGeom>
          <a:noFill/>
          <a:ln>
            <a:solidFill>
              <a:srgbClr val="008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Add a map to select the level</a:t>
            </a:r>
          </a:p>
        </p:txBody>
      </p:sp>
      <p:sp>
        <p:nvSpPr>
          <p:cNvPr id="8" name="Ellipse 7"/>
          <p:cNvSpPr/>
          <p:nvPr/>
        </p:nvSpPr>
        <p:spPr>
          <a:xfrm>
            <a:off x="8686700" y="2204864"/>
            <a:ext cx="1800200" cy="1800200"/>
          </a:xfrm>
          <a:prstGeom prst="ellipse">
            <a:avLst/>
          </a:prstGeom>
          <a:noFill/>
          <a:ln>
            <a:solidFill>
              <a:srgbClr val="008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Add a dual player mode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00304" y="6597352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200" dirty="0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Emmanuel – Gautier – Hugo – Julien</a:t>
            </a:r>
            <a:endParaRPr lang="fr-FR" sz="4000" spc="200" dirty="0">
              <a:solidFill>
                <a:schemeClr val="tx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4162" y="274637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sz="4800" spc="200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  <a:cs typeface="+mn-cs"/>
              </a:rPr>
              <a:t>Questions</a:t>
            </a:r>
          </a:p>
        </p:txBody>
      </p:sp>
      <p:pic>
        <p:nvPicPr>
          <p:cNvPr id="10" name="Espace réservé du contenu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7471" r="8020" b="8029"/>
          <a:stretch/>
        </p:blipFill>
        <p:spPr>
          <a:xfrm>
            <a:off x="4834412" y="2115571"/>
            <a:ext cx="2520000" cy="260957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200304" y="6597352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200" dirty="0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Emmanuel – Gautier – Hugo – Julien</a:t>
            </a:r>
            <a:endParaRPr lang="fr-FR" sz="4000" spc="200" dirty="0">
              <a:solidFill>
                <a:schemeClr val="tx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14162" y="274637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n-US" sz="4800" spc="200" dirty="0">
                <a:solidFill>
                  <a:srgbClr val="006866"/>
                </a:solidFill>
                <a:latin typeface="Roboto Slab" pitchFamily="2" charset="0"/>
                <a:ea typeface="Roboto Slab" pitchFamily="2" charset="0"/>
                <a:cs typeface="+mn-cs"/>
              </a:rPr>
              <a:t>Resources</a:t>
            </a: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082874"/>
              </p:ext>
            </p:extLst>
          </p:nvPr>
        </p:nvGraphicFramePr>
        <p:xfrm>
          <a:off x="1917948" y="1988840"/>
          <a:ext cx="91440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948" y="1988840"/>
                        <a:ext cx="91440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200304" y="6597352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200" dirty="0">
                <a:solidFill>
                  <a:schemeClr val="tx1">
                    <a:lumMod val="65000"/>
                  </a:schemeClr>
                </a:solidFill>
                <a:latin typeface="Roboto Slab" pitchFamily="2" charset="0"/>
                <a:ea typeface="Roboto Slab" pitchFamily="2" charset="0"/>
              </a:rPr>
              <a:t>Emmanuel – Gautier – Hugo – Julien</a:t>
            </a:r>
            <a:endParaRPr lang="fr-FR" sz="4000" spc="200" dirty="0">
              <a:solidFill>
                <a:schemeClr val="tx1">
                  <a:lumMod val="6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183</TotalTime>
  <Words>126</Words>
  <Application>Microsoft Office PowerPoint</Application>
  <PresentationFormat>Personnalisé</PresentationFormat>
  <Paragraphs>51</Paragraphs>
  <Slides>9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 Slab</vt:lpstr>
      <vt:lpstr>Technologie 16:9</vt:lpstr>
      <vt:lpstr>Acrobat Document</vt:lpstr>
      <vt:lpstr>Boulder Dash</vt:lpstr>
      <vt:lpstr>Table of contents</vt:lpstr>
      <vt:lpstr>Project actors</vt:lpstr>
      <vt:lpstr>Game presentation</vt:lpstr>
      <vt:lpstr>Maps presentation</vt:lpstr>
      <vt:lpstr>Demonstration</vt:lpstr>
      <vt:lpstr>Possible upgrades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</dc:title>
  <dc:creator>ROUTY HUGO</dc:creator>
  <cp:lastModifiedBy>ROUTY HUGO</cp:lastModifiedBy>
  <cp:revision>5</cp:revision>
  <dcterms:created xsi:type="dcterms:W3CDTF">2017-06-21T07:28:18Z</dcterms:created>
  <dcterms:modified xsi:type="dcterms:W3CDTF">2017-06-21T17:25:08Z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