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85" autoAdjust="0"/>
    <p:restoredTop sz="65796" autoAdjust="0"/>
  </p:normalViewPr>
  <p:slideViewPr>
    <p:cSldViewPr snapToGrid="0">
      <p:cViewPr varScale="1">
        <p:scale>
          <a:sx n="62" d="100"/>
          <a:sy n="62" d="100"/>
        </p:scale>
        <p:origin x="9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John Vowcicefski and this is a quick PowerPoint related to the </a:t>
            </a:r>
            <a:r>
              <a:rPr lang="en-US" dirty="0" err="1"/>
              <a:t>DriverPass</a:t>
            </a:r>
            <a:r>
              <a:rPr lang="en-US" dirty="0"/>
              <a:t>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system is built with key requirements to serve </a:t>
            </a:r>
            <a:r>
              <a:rPr lang="en-US" dirty="0" err="1"/>
              <a:t>DriverPass’s</a:t>
            </a:r>
            <a:r>
              <a:rPr lang="en-US" dirty="0"/>
              <a:t> mission. Functionally, it will simplify booking lessons and accessing educational content. Non-functionally, we've focused on ensuring that the system is both high-performing and flexible for future growth."</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outlines the journey of our users, from signing up for a course to completing their training. We've mapped out how customers, instructors, and administrators interact with our platform, ensuring a seamless experience."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visual guide, we're walking through the process a student follows to book a driving lesson. It starts with the student logging in to their account. Next, they select the 'Book a Lesson' option, choose their preferred date and time from available slots, and finally, they review and confirm their booking. This process was designed with </a:t>
            </a:r>
            <a:r>
              <a:rPr lang="en-US" dirty="0" err="1"/>
              <a:t>DriverPass's</a:t>
            </a:r>
            <a:r>
              <a:rPr lang="en-US" dirty="0"/>
              <a:t> aim to make booking lessons as easy and straightforward as possible."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using </a:t>
            </a:r>
            <a:r>
              <a:rPr lang="en-US" dirty="0" err="1"/>
              <a:t>DriverPass</a:t>
            </a:r>
            <a:r>
              <a:rPr lang="en-US" dirty="0"/>
              <a:t>, your safety and privacy come first. We've taken care to ensure that every time you log in, your personal details are kept under lock and key. Think of it as a safety belt for your online information. If there's any hint of someone trying to get into your account, we batten down the hatches and let you know immediately.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any system, we have limitations. Our services are currently web-based and depend on internet access. We schedule updates during low-traffic periods to minimize inconvenience or our users. Currently, it requires an internet connection – it's not yet available for offline use. Think of updates as road maintenance; we do this during quiet hours, so it won't disrupt your journey. And just as roads expand to accommodate more traffic, we'll evolve and improve our system by listening to your experiences and suggestions."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John Vowcicefski</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a:buFont typeface="Arial" panose="020B0604020202020204" pitchFamily="34" charset="0"/>
              <a:buChar char="•"/>
            </a:pPr>
            <a:r>
              <a:rPr lang="en-US" sz="2400" dirty="0"/>
              <a:t>Functional Requirement 1: The system shall enable easy scheduling of on-road training sessions.</a:t>
            </a:r>
          </a:p>
          <a:p>
            <a:pPr>
              <a:buFont typeface="Arial" panose="020B0604020202020204" pitchFamily="34" charset="0"/>
              <a:buChar char="•"/>
            </a:pPr>
            <a:r>
              <a:rPr lang="en-US" sz="2400" dirty="0"/>
              <a:t>Functional Requirement 2: The system shall provide interactive online learning modules.</a:t>
            </a:r>
          </a:p>
          <a:p>
            <a:pPr>
              <a:buFont typeface="Arial" panose="020B0604020202020204" pitchFamily="34" charset="0"/>
              <a:buChar char="•"/>
            </a:pPr>
            <a:r>
              <a:rPr lang="en-US" sz="2400" dirty="0"/>
              <a:t>Nonfunctional Requirement 1: The system shall maintain high performance even under heavy user load.</a:t>
            </a:r>
          </a:p>
          <a:p>
            <a:pPr>
              <a:buFont typeface="Arial" panose="020B0604020202020204" pitchFamily="34" charset="0"/>
              <a:buChar char="•"/>
            </a:pPr>
            <a:r>
              <a:rPr lang="en-US" sz="2400" dirty="0"/>
              <a:t>Nonfunctional Requirement 2: The system shall be adaptable to future enhancements without significant rework.</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computer program&#10;&#10;Description automatically generated">
            <a:extLst>
              <a:ext uri="{FF2B5EF4-FFF2-40B4-BE49-F238E27FC236}">
                <a16:creationId xmlns:a16="http://schemas.microsoft.com/office/drawing/2014/main" id="{8C7E1949-B9AD-14CD-31BC-8C884E28370A}"/>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517796" y="0"/>
            <a:ext cx="6283506" cy="6858000"/>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sz="2400" dirty="0">
              <a:solidFill>
                <a:srgbClr val="000000"/>
              </a:solidFill>
            </a:endParaRPr>
          </a:p>
        </p:txBody>
      </p:sp>
      <p:pic>
        <p:nvPicPr>
          <p:cNvPr id="5" name="Picture 4" descr="A diagram of a process&#10;&#10;Description automatically generated">
            <a:extLst>
              <a:ext uri="{FF2B5EF4-FFF2-40B4-BE49-F238E27FC236}">
                <a16:creationId xmlns:a16="http://schemas.microsoft.com/office/drawing/2014/main" id="{4A3E5D72-6201-1637-1CA3-3CF12F72DE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891" y="-11817"/>
            <a:ext cx="5445309"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a:buFont typeface="Arial" panose="020B0604020202020204" pitchFamily="34" charset="0"/>
              <a:buChar char="•"/>
            </a:pPr>
            <a:r>
              <a:rPr lang="en-US" dirty="0"/>
              <a:t>Secure sign-in every time you access our services.</a:t>
            </a:r>
          </a:p>
          <a:p>
            <a:pPr>
              <a:buFont typeface="Arial" panose="020B0604020202020204" pitchFamily="34" charset="0"/>
              <a:buChar char="•"/>
            </a:pPr>
            <a:r>
              <a:rPr lang="en-US" dirty="0"/>
              <a:t>Extra protection for your account beyond just a password.</a:t>
            </a:r>
          </a:p>
          <a:p>
            <a:pPr>
              <a:buFont typeface="Arial" panose="020B0604020202020204" pitchFamily="34" charset="0"/>
              <a:buChar char="•"/>
            </a:pPr>
            <a:r>
              <a:rPr lang="en-US" dirty="0"/>
              <a:t>Continuous monitoring for unusual activity to protect against intruders.</a:t>
            </a:r>
          </a:p>
          <a:p>
            <a:pPr>
              <a:buFont typeface="Arial" panose="020B0604020202020204" pitchFamily="34" charset="0"/>
              <a:buChar char="•"/>
            </a:pPr>
            <a:r>
              <a:rPr lang="en-US" dirty="0"/>
              <a:t>Straightforward steps to recover your account, just in case you forget your password.</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a:buFont typeface="Arial" panose="020B0604020202020204" pitchFamily="34" charset="0"/>
              <a:buChar char="•"/>
            </a:pPr>
            <a:r>
              <a:rPr lang="en-US" sz="4000" dirty="0"/>
              <a:t>Currently designed for web-based interactions.</a:t>
            </a:r>
          </a:p>
          <a:p>
            <a:pPr>
              <a:buFont typeface="Arial" panose="020B0604020202020204" pitchFamily="34" charset="0"/>
              <a:buChar char="•"/>
            </a:pPr>
            <a:r>
              <a:rPr lang="en-US" sz="4000" dirty="0"/>
              <a:t>Dependence on reliable internet connectivity.</a:t>
            </a:r>
          </a:p>
          <a:p>
            <a:pPr>
              <a:buFont typeface="Arial" panose="020B0604020202020204" pitchFamily="34" charset="0"/>
              <a:buChar char="•"/>
            </a:pPr>
            <a:r>
              <a:rPr lang="en-US" sz="4000" dirty="0"/>
              <a:t>Scheduled updates during off-peak hours.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1389</TotalTime>
  <Words>494</Words>
  <Application>Microsoft Office PowerPoint</Application>
  <PresentationFormat>Widescreen</PresentationFormat>
  <Paragraphs>30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John Vowcicefski</cp:lastModifiedBy>
  <cp:revision>23</cp:revision>
  <dcterms:created xsi:type="dcterms:W3CDTF">2019-10-14T02:36:52Z</dcterms:created>
  <dcterms:modified xsi:type="dcterms:W3CDTF">2024-04-20T23:49:56Z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