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3331F-76ED-4783-911E-B57A047A0786}" v="5" dt="2022-07-16T23:10:5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angford" userId="d477da29-983e-4c0b-9407-3d4de08b5787" providerId="ADAL" clId="{E993331F-76ED-4783-911E-B57A047A0786}"/>
    <pc:docChg chg="custSel modSld">
      <pc:chgData name="John Langford" userId="d477da29-983e-4c0b-9407-3d4de08b5787" providerId="ADAL" clId="{E993331F-76ED-4783-911E-B57A047A0786}" dt="2022-07-16T23:10:50.685" v="5" actId="1076"/>
      <pc:docMkLst>
        <pc:docMk/>
      </pc:docMkLst>
      <pc:sldChg chg="addSp delSp modSp mod">
        <pc:chgData name="John Langford" userId="d477da29-983e-4c0b-9407-3d4de08b5787" providerId="ADAL" clId="{E993331F-76ED-4783-911E-B57A047A0786}" dt="2022-07-16T23:10:50.685" v="5" actId="1076"/>
        <pc:sldMkLst>
          <pc:docMk/>
          <pc:sldMk cId="1918386903" sldId="264"/>
        </pc:sldMkLst>
        <pc:spChg chg="del">
          <ac:chgData name="John Langford" userId="d477da29-983e-4c0b-9407-3d4de08b5787" providerId="ADAL" clId="{E993331F-76ED-4783-911E-B57A047A0786}" dt="2022-07-16T23:10:44.240" v="4" actId="21"/>
          <ac:spMkLst>
            <pc:docMk/>
            <pc:sldMk cId="1918386903" sldId="264"/>
            <ac:spMk id="3" creationId="{1DD01413-32ED-0099-0EB6-B0772C56E7F4}"/>
          </ac:spMkLst>
        </pc:spChg>
        <pc:picChg chg="add mod">
          <ac:chgData name="John Langford" userId="d477da29-983e-4c0b-9407-3d4de08b5787" providerId="ADAL" clId="{E993331F-76ED-4783-911E-B57A047A0786}" dt="2022-07-16T23:10:50.685" v="5" actId="1076"/>
          <ac:picMkLst>
            <pc:docMk/>
            <pc:sldMk cId="1918386903" sldId="264"/>
            <ac:picMk id="5122" creationId="{3DD5795A-FD84-4113-A7AF-E0710CFD99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46A1-1BA8-A5FD-1540-97E6689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8CBE-309E-2CAF-8DFA-596E74D8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DADA-3776-677A-B421-DF01D06A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CFCF-0C00-C368-DA24-DD4D7F1D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711EF-59F5-C202-0BD0-B747A9C1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E052-A588-A46F-008F-F4408B6B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4A301-BC5B-97B4-1AE1-ADBF92A91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D8DA-DA70-A722-D9FB-9156BD82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E357-EF28-08C6-8841-4803BFCB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D75A-3B77-19E9-34AA-A446B39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5501-E484-9CA6-5542-A310B1CD4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B0D02-5367-1638-5FB9-250D2DED5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8685-F3D5-F255-F25A-A1BEA6C4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C27B-A191-5C66-A45F-BEAAD38D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CB44-D4F2-E75E-AD66-80BD1C0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8589-C5B0-3DFA-D1EB-FD889D68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49A6-6380-4B58-0256-75AD79752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733D-1EBC-B8AB-290B-08E000FF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4915-05DF-A13B-080C-CC1E1C00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C6BB-9243-CCCD-ABE4-D7A26CA0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B588-6586-68E6-FC06-DCBE0EC2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33C-3458-74C8-8AC2-2D5A0C1C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8E0E-E58B-23F8-1AEF-6799E3EB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49BE-F060-4407-0E09-9A4979E4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ED25-CFF4-09FD-2A04-EEA3F20F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3D86-AE18-A75F-4CD7-4DB5D401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314BE-D009-80A1-702D-79297E13F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38DD6-2B15-0B9D-7EC6-E9C41CD8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6D44-8156-11F6-D483-51DBA1A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5B3C8-668F-59CC-3A38-F74ADABD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FCDC4-3607-46A0-31D6-1F210147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F38C-93EC-96AA-D33F-7623069A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D2DE-87D5-B671-7A3F-5988DADB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3DAB-14FD-C87D-9B9F-3F5D89ED3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B90BD-46E2-91EB-29DF-914DC56B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C982C-49CF-2CCC-5006-5E160CE3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D3CF8-3B62-AB7F-952A-B30283FC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50B32-2AD0-CAFD-AA08-9379BE52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E955F-BD18-CE78-148F-FEB53FBB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47C1-115A-0EEC-0654-5AD88749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79381-6F2D-CB43-3AB1-4E11D298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FDF4F-26A9-D73B-6BA6-98DA1B7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6EB3A-0C15-4609-1A23-222E77C8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45889-1396-FE47-E71C-C3B30075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036EB-3DDE-29F1-557B-B3142827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A6860-BBA1-5F17-2B52-64D4702E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4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7CE-4E85-9036-AF88-7BA537C6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421B-005A-CADE-C048-C67A9D50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C9C6-6426-0076-8844-B09046348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51139-776A-B424-BE66-2AE22678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B4D7A-3641-E9E9-A737-1134AA3F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60DF-CE74-63DB-CDF8-82596DC5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9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186E-97CF-4587-4C67-1932B5E0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3841B-83C8-00CC-F598-DB075FB78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B6E2E-0D9A-06EE-4725-A11099D1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0410-FB55-9973-CCA7-66B8165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917-6104-C3BA-901B-012D022F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95329-DEFA-7A9B-5633-A62FBE10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535B2-DEA2-C6BB-DA7F-530A1F40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66266-EBB1-EA72-2324-B3131FCB8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19FA-5513-2509-3EC3-52A294624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37F8-85A2-474E-9C11-2C932149CACD}" type="datetimeFigureOut">
              <a:rPr lang="en-US" smtClean="0"/>
              <a:t>7/16/2022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B64B-9909-3F07-8034-FEF163C6C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A348-775B-980B-AF59-0BC5B20C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4DF7E-819C-4F11-9990-D5641CFB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0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717015-8584-C0AA-55C2-3670BAE03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VW 9.2 &amp; Personalizer upgrades</a:t>
            </a:r>
          </a:p>
          <a:p>
            <a:r>
              <a:rPr lang="en-US" sz="4000" dirty="0"/>
              <a:t>ICML 2022 Expo Day 7/17</a:t>
            </a:r>
          </a:p>
          <a:p>
            <a:r>
              <a:rPr lang="en-US" sz="4000" dirty="0"/>
              <a:t>VW contributors &amp; APS team</a:t>
            </a:r>
          </a:p>
        </p:txBody>
      </p:sp>
      <p:pic>
        <p:nvPicPr>
          <p:cNvPr id="1026" name="Picture 2" descr="Vowpal Wabbit">
            <a:extLst>
              <a:ext uri="{FF2B5EF4-FFF2-40B4-BE49-F238E27FC236}">
                <a16:creationId xmlns:a16="http://schemas.microsoft.com/office/drawing/2014/main" id="{BA232F6E-9EEE-455A-D549-3AEAD64F8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841" y="119116"/>
            <a:ext cx="6257926" cy="312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8B386-2C31-FD9E-67CA-B3F430FEF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" t="18834" r="22357" b="34074"/>
          <a:stretch/>
        </p:blipFill>
        <p:spPr>
          <a:xfrm>
            <a:off x="5439327" y="491880"/>
            <a:ext cx="6675120" cy="2283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C73D7-741A-444A-D9A1-78AF189FF67D}"/>
              </a:ext>
            </a:extLst>
          </p:cNvPr>
          <p:cNvSpPr txBox="1"/>
          <p:nvPr/>
        </p:nvSpPr>
        <p:spPr>
          <a:xfrm>
            <a:off x="6141719" y="5273566"/>
            <a:ext cx="45719" cy="567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3C77-30BF-5C69-CCC8-EC3D0FFD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Vowpal</a:t>
            </a:r>
            <a:r>
              <a:rPr lang="en-US" dirty="0"/>
              <a:t> Wabbit?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2C52-FE1D-A41B-BF83-04A2E154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6742"/>
            <a:ext cx="4206767" cy="2546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Source </a:t>
            </a:r>
          </a:p>
          <a:p>
            <a:pPr marL="0" indent="0">
              <a:buNone/>
            </a:pPr>
            <a:r>
              <a:rPr lang="en-US" dirty="0"/>
              <a:t>Online learning</a:t>
            </a:r>
          </a:p>
          <a:p>
            <a:pPr marL="0" indent="0">
              <a:buNone/>
            </a:pPr>
            <a:r>
              <a:rPr lang="en-US" dirty="0"/>
              <a:t>Interactive Reinforcement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D05EA4-7172-7008-D22D-7E7545533CCA}"/>
              </a:ext>
            </a:extLst>
          </p:cNvPr>
          <p:cNvSpPr txBox="1">
            <a:spLocks/>
          </p:cNvSpPr>
          <p:nvPr/>
        </p:nvSpPr>
        <p:spPr>
          <a:xfrm>
            <a:off x="838200" y="36233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Azure Personalizer Service?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C8A633-DC3D-42EC-502B-C20A07150988}"/>
              </a:ext>
            </a:extLst>
          </p:cNvPr>
          <p:cNvSpPr txBox="1">
            <a:spLocks/>
          </p:cNvSpPr>
          <p:nvPr/>
        </p:nvSpPr>
        <p:spPr>
          <a:xfrm>
            <a:off x="838200" y="4705870"/>
            <a:ext cx="10515600" cy="215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+High availability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+Perfect 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+Reporting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+…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DC7E-5645-534E-47EC-4A743A4C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5" y="0"/>
            <a:ext cx="11247120" cy="1325563"/>
          </a:xfrm>
        </p:spPr>
        <p:txBody>
          <a:bodyPr/>
          <a:lstStyle/>
          <a:p>
            <a:r>
              <a:rPr lang="en-US" dirty="0"/>
              <a:t>Open Source: Tweak, improve, play.  BSD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C992-6927-D5AE-CBC7-8DAC700A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5DD9F-35A0-F950-87E7-1918347A3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" t="3998" r="7000" b="7997"/>
          <a:stretch/>
        </p:blipFill>
        <p:spPr>
          <a:xfrm>
            <a:off x="472440" y="983774"/>
            <a:ext cx="1124712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7D43-3703-DDB2-9705-F0117E43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Online Learning:    Adapt!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BEE2-FF4B-0FB1-3C45-33B95024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42" y="1827035"/>
            <a:ext cx="40254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Progressive Validation</a:t>
            </a:r>
          </a:p>
          <a:p>
            <a:pPr marL="0" indent="0">
              <a:buNone/>
            </a:pPr>
            <a:r>
              <a:rPr lang="en-US" dirty="0"/>
              <a:t>Rapid Adaptation</a:t>
            </a:r>
          </a:p>
          <a:p>
            <a:pPr marL="0" indent="0">
              <a:buNone/>
            </a:pPr>
            <a:r>
              <a:rPr lang="en-US" dirty="0"/>
              <a:t>Sublinear debug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5BDEE2E-D553-0044-57C6-B8DF085E98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B5811E-A655-936E-3D22-19501F7ED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7" b="24312"/>
          <a:stretch/>
        </p:blipFill>
        <p:spPr bwMode="auto">
          <a:xfrm>
            <a:off x="95333" y="1236225"/>
            <a:ext cx="7009659" cy="553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2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401-74BF-9692-A7E1-4D6C1E1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Reinforcement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CC2DC-5F8E-0784-1B91-C53436FC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131" y="1690688"/>
            <a:ext cx="37443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Single Sample Update</a:t>
            </a:r>
          </a:p>
          <a:p>
            <a:pPr marL="0" indent="0">
              <a:buNone/>
            </a:pPr>
            <a:r>
              <a:rPr lang="en-US" dirty="0"/>
              <a:t>Natural Feedback</a:t>
            </a:r>
          </a:p>
          <a:p>
            <a:pPr marL="0" indent="0">
              <a:buNone/>
            </a:pPr>
            <a:r>
              <a:rPr lang="en-US" dirty="0"/>
              <a:t>+Active Learning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3DD115-C341-43D5-C85E-803BC22675B5}"/>
              </a:ext>
            </a:extLst>
          </p:cNvPr>
          <p:cNvGrpSpPr/>
          <p:nvPr/>
        </p:nvGrpSpPr>
        <p:grpSpPr>
          <a:xfrm>
            <a:off x="6091655" y="3017070"/>
            <a:ext cx="1758097" cy="1174812"/>
            <a:chOff x="6096000" y="2606605"/>
            <a:chExt cx="1802678" cy="120460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BBC41FC-CE50-AB62-E605-C7BA7A0CF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4914" y="3242338"/>
              <a:ext cx="390684" cy="392535"/>
            </a:xfrm>
            <a:custGeom>
              <a:avLst/>
              <a:gdLst>
                <a:gd name="T0" fmla="*/ 27 w 132"/>
                <a:gd name="T1" fmla="*/ 32 h 132"/>
                <a:gd name="T2" fmla="*/ 27 w 132"/>
                <a:gd name="T3" fmla="*/ 40 h 132"/>
                <a:gd name="T4" fmla="*/ 17 w 132"/>
                <a:gd name="T5" fmla="*/ 50 h 132"/>
                <a:gd name="T6" fmla="*/ 1 w 132"/>
                <a:gd name="T7" fmla="*/ 53 h 132"/>
                <a:gd name="T8" fmla="*/ 3 w 132"/>
                <a:gd name="T9" fmla="*/ 67 h 132"/>
                <a:gd name="T10" fmla="*/ 20 w 132"/>
                <a:gd name="T11" fmla="*/ 75 h 132"/>
                <a:gd name="T12" fmla="*/ 20 w 132"/>
                <a:gd name="T13" fmla="*/ 89 h 132"/>
                <a:gd name="T14" fmla="*/ 11 w 132"/>
                <a:gd name="T15" fmla="*/ 102 h 132"/>
                <a:gd name="T16" fmla="*/ 22 w 132"/>
                <a:gd name="T17" fmla="*/ 111 h 132"/>
                <a:gd name="T18" fmla="*/ 40 w 132"/>
                <a:gd name="T19" fmla="*/ 104 h 132"/>
                <a:gd name="T20" fmla="*/ 49 w 132"/>
                <a:gd name="T21" fmla="*/ 114 h 132"/>
                <a:gd name="T22" fmla="*/ 52 w 132"/>
                <a:gd name="T23" fmla="*/ 131 h 132"/>
                <a:gd name="T24" fmla="*/ 67 w 132"/>
                <a:gd name="T25" fmla="*/ 129 h 132"/>
                <a:gd name="T26" fmla="*/ 75 w 132"/>
                <a:gd name="T27" fmla="*/ 111 h 132"/>
                <a:gd name="T28" fmla="*/ 81 w 132"/>
                <a:gd name="T29" fmla="*/ 110 h 132"/>
                <a:gd name="T30" fmla="*/ 88 w 132"/>
                <a:gd name="T31" fmla="*/ 112 h 132"/>
                <a:gd name="T32" fmla="*/ 102 w 132"/>
                <a:gd name="T33" fmla="*/ 121 h 132"/>
                <a:gd name="T34" fmla="*/ 111 w 132"/>
                <a:gd name="T35" fmla="*/ 110 h 132"/>
                <a:gd name="T36" fmla="*/ 104 w 132"/>
                <a:gd name="T37" fmla="*/ 92 h 132"/>
                <a:gd name="T38" fmla="*/ 107 w 132"/>
                <a:gd name="T39" fmla="*/ 86 h 132"/>
                <a:gd name="T40" fmla="*/ 114 w 132"/>
                <a:gd name="T41" fmla="*/ 82 h 132"/>
                <a:gd name="T42" fmla="*/ 130 w 132"/>
                <a:gd name="T43" fmla="*/ 79 h 132"/>
                <a:gd name="T44" fmla="*/ 128 w 132"/>
                <a:gd name="T45" fmla="*/ 65 h 132"/>
                <a:gd name="T46" fmla="*/ 111 w 132"/>
                <a:gd name="T47" fmla="*/ 57 h 132"/>
                <a:gd name="T48" fmla="*/ 110 w 132"/>
                <a:gd name="T49" fmla="*/ 51 h 132"/>
                <a:gd name="T50" fmla="*/ 112 w 132"/>
                <a:gd name="T51" fmla="*/ 43 h 132"/>
                <a:gd name="T52" fmla="*/ 121 w 132"/>
                <a:gd name="T53" fmla="*/ 30 h 132"/>
                <a:gd name="T54" fmla="*/ 109 w 132"/>
                <a:gd name="T55" fmla="*/ 21 h 132"/>
                <a:gd name="T56" fmla="*/ 91 w 132"/>
                <a:gd name="T57" fmla="*/ 27 h 132"/>
                <a:gd name="T58" fmla="*/ 86 w 132"/>
                <a:gd name="T59" fmla="*/ 25 h 132"/>
                <a:gd name="T60" fmla="*/ 82 w 132"/>
                <a:gd name="T61" fmla="*/ 18 h 132"/>
                <a:gd name="T62" fmla="*/ 79 w 132"/>
                <a:gd name="T63" fmla="*/ 1 h 132"/>
                <a:gd name="T64" fmla="*/ 65 w 132"/>
                <a:gd name="T65" fmla="*/ 3 h 132"/>
                <a:gd name="T66" fmla="*/ 57 w 132"/>
                <a:gd name="T67" fmla="*/ 21 h 132"/>
                <a:gd name="T68" fmla="*/ 51 w 132"/>
                <a:gd name="T69" fmla="*/ 22 h 132"/>
                <a:gd name="T70" fmla="*/ 43 w 132"/>
                <a:gd name="T71" fmla="*/ 20 h 132"/>
                <a:gd name="T72" fmla="*/ 29 w 132"/>
                <a:gd name="T73" fmla="*/ 11 h 132"/>
                <a:gd name="T74" fmla="*/ 21 w 132"/>
                <a:gd name="T75" fmla="*/ 22 h 132"/>
                <a:gd name="T76" fmla="*/ 80 w 132"/>
                <a:gd name="T77" fmla="*/ 85 h 132"/>
                <a:gd name="T78" fmla="*/ 51 w 132"/>
                <a:gd name="T79" fmla="*/ 4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2" h="132">
                  <a:moveTo>
                    <a:pt x="21" y="22"/>
                  </a:moveTo>
                  <a:cubicBezTo>
                    <a:pt x="27" y="32"/>
                    <a:pt x="27" y="32"/>
                    <a:pt x="27" y="32"/>
                  </a:cubicBezTo>
                  <a:cubicBezTo>
                    <a:pt x="29" y="36"/>
                    <a:pt x="29" y="38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2"/>
                    <a:pt x="25" y="44"/>
                    <a:pt x="24" y="46"/>
                  </a:cubicBezTo>
                  <a:cubicBezTo>
                    <a:pt x="23" y="48"/>
                    <a:pt x="21" y="50"/>
                    <a:pt x="17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49"/>
                    <a:pt x="1" y="51"/>
                    <a:pt x="1" y="53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1" y="66"/>
                    <a:pt x="3" y="67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8" y="70"/>
                    <a:pt x="20" y="72"/>
                    <a:pt x="20" y="75"/>
                  </a:cubicBezTo>
                  <a:cubicBezTo>
                    <a:pt x="21" y="77"/>
                    <a:pt x="21" y="79"/>
                    <a:pt x="22" y="82"/>
                  </a:cubicBezTo>
                  <a:cubicBezTo>
                    <a:pt x="23" y="84"/>
                    <a:pt x="23" y="86"/>
                    <a:pt x="20" y="89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10" y="98"/>
                    <a:pt x="10" y="101"/>
                    <a:pt x="11" y="10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8" y="111"/>
                    <a:pt x="20" y="112"/>
                    <a:pt x="22" y="111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6" y="102"/>
                    <a:pt x="38" y="103"/>
                    <a:pt x="40" y="104"/>
                  </a:cubicBezTo>
                  <a:cubicBezTo>
                    <a:pt x="42" y="106"/>
                    <a:pt x="44" y="107"/>
                    <a:pt x="45" y="108"/>
                  </a:cubicBezTo>
                  <a:cubicBezTo>
                    <a:pt x="48" y="108"/>
                    <a:pt x="49" y="110"/>
                    <a:pt x="49" y="114"/>
                  </a:cubicBezTo>
                  <a:cubicBezTo>
                    <a:pt x="49" y="126"/>
                    <a:pt x="49" y="126"/>
                    <a:pt x="49" y="126"/>
                  </a:cubicBezTo>
                  <a:cubicBezTo>
                    <a:pt x="49" y="129"/>
                    <a:pt x="51" y="130"/>
                    <a:pt x="52" y="131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4" y="132"/>
                    <a:pt x="66" y="131"/>
                    <a:pt x="67" y="129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70" y="113"/>
                    <a:pt x="72" y="112"/>
                    <a:pt x="75" y="111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7" y="111"/>
                    <a:pt x="79" y="110"/>
                    <a:pt x="81" y="110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3" y="109"/>
                    <a:pt x="85" y="109"/>
                    <a:pt x="88" y="112"/>
                  </a:cubicBezTo>
                  <a:cubicBezTo>
                    <a:pt x="97" y="120"/>
                    <a:pt x="97" y="120"/>
                    <a:pt x="97" y="120"/>
                  </a:cubicBezTo>
                  <a:cubicBezTo>
                    <a:pt x="98" y="122"/>
                    <a:pt x="101" y="122"/>
                    <a:pt x="102" y="121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1" y="114"/>
                    <a:pt x="112" y="112"/>
                    <a:pt x="111" y="11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2" y="96"/>
                    <a:pt x="103" y="94"/>
                    <a:pt x="104" y="92"/>
                  </a:cubicBezTo>
                  <a:cubicBezTo>
                    <a:pt x="104" y="92"/>
                    <a:pt x="104" y="91"/>
                    <a:pt x="104" y="91"/>
                  </a:cubicBezTo>
                  <a:cubicBezTo>
                    <a:pt x="105" y="90"/>
                    <a:pt x="106" y="88"/>
                    <a:pt x="107" y="86"/>
                  </a:cubicBezTo>
                  <a:cubicBezTo>
                    <a:pt x="107" y="86"/>
                    <a:pt x="107" y="86"/>
                    <a:pt x="107" y="86"/>
                  </a:cubicBezTo>
                  <a:cubicBezTo>
                    <a:pt x="108" y="84"/>
                    <a:pt x="110" y="82"/>
                    <a:pt x="114" y="82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8" y="83"/>
                    <a:pt x="130" y="81"/>
                    <a:pt x="130" y="79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32" y="68"/>
                    <a:pt x="131" y="66"/>
                    <a:pt x="128" y="65"/>
                  </a:cubicBezTo>
                  <a:cubicBezTo>
                    <a:pt x="117" y="63"/>
                    <a:pt x="117" y="63"/>
                    <a:pt x="117" y="63"/>
                  </a:cubicBezTo>
                  <a:cubicBezTo>
                    <a:pt x="113" y="61"/>
                    <a:pt x="112" y="59"/>
                    <a:pt x="111" y="57"/>
                  </a:cubicBezTo>
                  <a:cubicBezTo>
                    <a:pt x="111" y="57"/>
                    <a:pt x="111" y="57"/>
                    <a:pt x="111" y="57"/>
                  </a:cubicBezTo>
                  <a:cubicBezTo>
                    <a:pt x="111" y="55"/>
                    <a:pt x="110" y="53"/>
                    <a:pt x="110" y="51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9" y="49"/>
                    <a:pt x="109" y="46"/>
                    <a:pt x="112" y="43"/>
                  </a:cubicBezTo>
                  <a:cubicBezTo>
                    <a:pt x="120" y="35"/>
                    <a:pt x="120" y="35"/>
                    <a:pt x="120" y="35"/>
                  </a:cubicBezTo>
                  <a:cubicBezTo>
                    <a:pt x="122" y="34"/>
                    <a:pt x="122" y="31"/>
                    <a:pt x="121" y="30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1"/>
                    <a:pt x="112" y="20"/>
                    <a:pt x="109" y="21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6" y="30"/>
                    <a:pt x="93" y="29"/>
                    <a:pt x="91" y="2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0" y="26"/>
                    <a:pt x="88" y="25"/>
                    <a:pt x="86" y="25"/>
                  </a:cubicBezTo>
                  <a:cubicBezTo>
                    <a:pt x="86" y="25"/>
                    <a:pt x="86" y="24"/>
                    <a:pt x="86" y="24"/>
                  </a:cubicBezTo>
                  <a:cubicBezTo>
                    <a:pt x="84" y="23"/>
                    <a:pt x="82" y="22"/>
                    <a:pt x="82" y="18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2" y="3"/>
                    <a:pt x="80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6" y="1"/>
                    <a:pt x="65" y="3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9"/>
                    <a:pt x="59" y="20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5" y="21"/>
                    <a:pt x="53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8" y="23"/>
                    <a:pt x="46" y="23"/>
                    <a:pt x="43" y="20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3" y="10"/>
                    <a:pt x="31" y="10"/>
                    <a:pt x="29" y="11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8"/>
                    <a:pt x="20" y="20"/>
                    <a:pt x="21" y="22"/>
                  </a:cubicBezTo>
                  <a:close/>
                  <a:moveTo>
                    <a:pt x="85" y="51"/>
                  </a:moveTo>
                  <a:cubicBezTo>
                    <a:pt x="93" y="62"/>
                    <a:pt x="91" y="77"/>
                    <a:pt x="80" y="85"/>
                  </a:cubicBezTo>
                  <a:cubicBezTo>
                    <a:pt x="70" y="93"/>
                    <a:pt x="55" y="91"/>
                    <a:pt x="47" y="81"/>
                  </a:cubicBezTo>
                  <a:cubicBezTo>
                    <a:pt x="38" y="70"/>
                    <a:pt x="40" y="55"/>
                    <a:pt x="51" y="47"/>
                  </a:cubicBezTo>
                  <a:cubicBezTo>
                    <a:pt x="62" y="39"/>
                    <a:pt x="77" y="41"/>
                    <a:pt x="85" y="51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D414F1-228A-AC58-7370-6B1E0A1F7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6000" y="3201603"/>
              <a:ext cx="606320" cy="609605"/>
            </a:xfrm>
            <a:custGeom>
              <a:avLst/>
              <a:gdLst>
                <a:gd name="T0" fmla="*/ 136 w 138"/>
                <a:gd name="T1" fmla="*/ 83 h 139"/>
                <a:gd name="T2" fmla="*/ 126 w 138"/>
                <a:gd name="T3" fmla="*/ 72 h 139"/>
                <a:gd name="T4" fmla="*/ 136 w 138"/>
                <a:gd name="T5" fmla="*/ 61 h 139"/>
                <a:gd name="T6" fmla="*/ 127 w 138"/>
                <a:gd name="T7" fmla="*/ 53 h 139"/>
                <a:gd name="T8" fmla="*/ 124 w 138"/>
                <a:gd name="T9" fmla="*/ 44 h 139"/>
                <a:gd name="T10" fmla="*/ 126 w 138"/>
                <a:gd name="T11" fmla="*/ 32 h 139"/>
                <a:gd name="T12" fmla="*/ 111 w 138"/>
                <a:gd name="T13" fmla="*/ 31 h 139"/>
                <a:gd name="T14" fmla="*/ 111 w 138"/>
                <a:gd name="T15" fmla="*/ 16 h 139"/>
                <a:gd name="T16" fmla="*/ 98 w 138"/>
                <a:gd name="T17" fmla="*/ 17 h 139"/>
                <a:gd name="T18" fmla="*/ 90 w 138"/>
                <a:gd name="T19" fmla="*/ 13 h 139"/>
                <a:gd name="T20" fmla="*/ 82 w 138"/>
                <a:gd name="T21" fmla="*/ 3 h 139"/>
                <a:gd name="T22" fmla="*/ 72 w 138"/>
                <a:gd name="T23" fmla="*/ 13 h 139"/>
                <a:gd name="T24" fmla="*/ 61 w 138"/>
                <a:gd name="T25" fmla="*/ 2 h 139"/>
                <a:gd name="T26" fmla="*/ 52 w 138"/>
                <a:gd name="T27" fmla="*/ 11 h 139"/>
                <a:gd name="T28" fmla="*/ 44 w 138"/>
                <a:gd name="T29" fmla="*/ 15 h 139"/>
                <a:gd name="T30" fmla="*/ 31 w 138"/>
                <a:gd name="T31" fmla="*/ 13 h 139"/>
                <a:gd name="T32" fmla="*/ 31 w 138"/>
                <a:gd name="T33" fmla="*/ 27 h 139"/>
                <a:gd name="T34" fmla="*/ 15 w 138"/>
                <a:gd name="T35" fmla="*/ 28 h 139"/>
                <a:gd name="T36" fmla="*/ 16 w 138"/>
                <a:gd name="T37" fmla="*/ 40 h 139"/>
                <a:gd name="T38" fmla="*/ 12 w 138"/>
                <a:gd name="T39" fmla="*/ 49 h 139"/>
                <a:gd name="T40" fmla="*/ 2 w 138"/>
                <a:gd name="T41" fmla="*/ 56 h 139"/>
                <a:gd name="T42" fmla="*/ 12 w 138"/>
                <a:gd name="T43" fmla="*/ 67 h 139"/>
                <a:gd name="T44" fmla="*/ 1 w 138"/>
                <a:gd name="T45" fmla="*/ 78 h 139"/>
                <a:gd name="T46" fmla="*/ 11 w 138"/>
                <a:gd name="T47" fmla="*/ 86 h 139"/>
                <a:gd name="T48" fmla="*/ 14 w 138"/>
                <a:gd name="T49" fmla="*/ 95 h 139"/>
                <a:gd name="T50" fmla="*/ 12 w 138"/>
                <a:gd name="T51" fmla="*/ 107 h 139"/>
                <a:gd name="T52" fmla="*/ 27 w 138"/>
                <a:gd name="T53" fmla="*/ 108 h 139"/>
                <a:gd name="T54" fmla="*/ 27 w 138"/>
                <a:gd name="T55" fmla="*/ 123 h 139"/>
                <a:gd name="T56" fmla="*/ 40 w 138"/>
                <a:gd name="T57" fmla="*/ 123 h 139"/>
                <a:gd name="T58" fmla="*/ 48 w 138"/>
                <a:gd name="T59" fmla="*/ 126 h 139"/>
                <a:gd name="T60" fmla="*/ 56 w 138"/>
                <a:gd name="T61" fmla="*/ 136 h 139"/>
                <a:gd name="T62" fmla="*/ 66 w 138"/>
                <a:gd name="T63" fmla="*/ 127 h 139"/>
                <a:gd name="T64" fmla="*/ 77 w 138"/>
                <a:gd name="T65" fmla="*/ 137 h 139"/>
                <a:gd name="T66" fmla="*/ 86 w 138"/>
                <a:gd name="T67" fmla="*/ 128 h 139"/>
                <a:gd name="T68" fmla="*/ 94 w 138"/>
                <a:gd name="T69" fmla="*/ 125 h 139"/>
                <a:gd name="T70" fmla="*/ 107 w 138"/>
                <a:gd name="T71" fmla="*/ 126 h 139"/>
                <a:gd name="T72" fmla="*/ 107 w 138"/>
                <a:gd name="T73" fmla="*/ 112 h 139"/>
                <a:gd name="T74" fmla="*/ 123 w 138"/>
                <a:gd name="T75" fmla="*/ 111 h 139"/>
                <a:gd name="T76" fmla="*/ 122 w 138"/>
                <a:gd name="T77" fmla="*/ 99 h 139"/>
                <a:gd name="T78" fmla="*/ 126 w 138"/>
                <a:gd name="T79" fmla="*/ 91 h 139"/>
                <a:gd name="T80" fmla="*/ 81 w 138"/>
                <a:gd name="T81" fmla="*/ 68 h 139"/>
                <a:gd name="T82" fmla="*/ 57 w 138"/>
                <a:gd name="T83" fmla="*/ 72 h 139"/>
                <a:gd name="T84" fmla="*/ 81 w 138"/>
                <a:gd name="T85" fmla="*/ 6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8" h="139">
                  <a:moveTo>
                    <a:pt x="135" y="88"/>
                  </a:moveTo>
                  <a:cubicBezTo>
                    <a:pt x="137" y="87"/>
                    <a:pt x="138" y="85"/>
                    <a:pt x="136" y="83"/>
                  </a:cubicBezTo>
                  <a:cubicBezTo>
                    <a:pt x="129" y="77"/>
                    <a:pt x="129" y="77"/>
                    <a:pt x="129" y="77"/>
                  </a:cubicBezTo>
                  <a:cubicBezTo>
                    <a:pt x="127" y="75"/>
                    <a:pt x="126" y="73"/>
                    <a:pt x="126" y="72"/>
                  </a:cubicBezTo>
                  <a:cubicBezTo>
                    <a:pt x="126" y="72"/>
                    <a:pt x="128" y="69"/>
                    <a:pt x="130" y="67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8" y="59"/>
                    <a:pt x="138" y="57"/>
                    <a:pt x="136" y="56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5" y="52"/>
                    <a:pt x="123" y="51"/>
                    <a:pt x="123" y="50"/>
                  </a:cubicBezTo>
                  <a:cubicBezTo>
                    <a:pt x="122" y="50"/>
                    <a:pt x="123" y="46"/>
                    <a:pt x="124" y="44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9" y="34"/>
                    <a:pt x="128" y="32"/>
                    <a:pt x="12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4" y="32"/>
                    <a:pt x="111" y="32"/>
                    <a:pt x="111" y="31"/>
                  </a:cubicBezTo>
                  <a:cubicBezTo>
                    <a:pt x="111" y="31"/>
                    <a:pt x="110" y="28"/>
                    <a:pt x="110" y="2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3"/>
                    <a:pt x="109" y="12"/>
                    <a:pt x="107" y="13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6" y="18"/>
                    <a:pt x="94" y="18"/>
                    <a:pt x="93" y="18"/>
                  </a:cubicBezTo>
                  <a:cubicBezTo>
                    <a:pt x="93" y="18"/>
                    <a:pt x="91" y="15"/>
                    <a:pt x="90" y="13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6" y="2"/>
                    <a:pt x="84" y="1"/>
                    <a:pt x="82" y="3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4" y="11"/>
                    <a:pt x="72" y="13"/>
                    <a:pt x="72" y="13"/>
                  </a:cubicBezTo>
                  <a:cubicBezTo>
                    <a:pt x="71" y="13"/>
                    <a:pt x="68" y="11"/>
                    <a:pt x="66" y="9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59" y="0"/>
                    <a:pt x="57" y="0"/>
                    <a:pt x="56" y="3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4"/>
                    <a:pt x="50" y="16"/>
                    <a:pt x="50" y="16"/>
                  </a:cubicBezTo>
                  <a:cubicBezTo>
                    <a:pt x="49" y="16"/>
                    <a:pt x="46" y="16"/>
                    <a:pt x="44" y="15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3" y="9"/>
                    <a:pt x="31" y="10"/>
                    <a:pt x="31" y="1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5"/>
                    <a:pt x="31" y="27"/>
                    <a:pt x="31" y="27"/>
                  </a:cubicBezTo>
                  <a:cubicBezTo>
                    <a:pt x="30" y="28"/>
                    <a:pt x="27" y="29"/>
                    <a:pt x="24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3" y="28"/>
                    <a:pt x="11" y="29"/>
                    <a:pt x="12" y="32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3"/>
                    <a:pt x="18" y="45"/>
                    <a:pt x="17" y="45"/>
                  </a:cubicBezTo>
                  <a:cubicBezTo>
                    <a:pt x="17" y="46"/>
                    <a:pt x="15" y="48"/>
                    <a:pt x="12" y="4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2"/>
                    <a:pt x="0" y="54"/>
                    <a:pt x="2" y="5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1" y="64"/>
                    <a:pt x="12" y="66"/>
                    <a:pt x="12" y="67"/>
                  </a:cubicBezTo>
                  <a:cubicBezTo>
                    <a:pt x="12" y="68"/>
                    <a:pt x="10" y="70"/>
                    <a:pt x="8" y="72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80"/>
                    <a:pt x="0" y="82"/>
                    <a:pt x="2" y="83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3" y="87"/>
                    <a:pt x="15" y="89"/>
                    <a:pt x="15" y="89"/>
                  </a:cubicBezTo>
                  <a:cubicBezTo>
                    <a:pt x="16" y="90"/>
                    <a:pt x="15" y="93"/>
                    <a:pt x="14" y="95"/>
                  </a:cubicBezTo>
                  <a:cubicBezTo>
                    <a:pt x="10" y="103"/>
                    <a:pt x="10" y="103"/>
                    <a:pt x="10" y="103"/>
                  </a:cubicBezTo>
                  <a:cubicBezTo>
                    <a:pt x="9" y="105"/>
                    <a:pt x="10" y="107"/>
                    <a:pt x="12" y="107"/>
                  </a:cubicBezTo>
                  <a:cubicBezTo>
                    <a:pt x="21" y="107"/>
                    <a:pt x="21" y="107"/>
                    <a:pt x="21" y="107"/>
                  </a:cubicBezTo>
                  <a:cubicBezTo>
                    <a:pt x="24" y="107"/>
                    <a:pt x="26" y="108"/>
                    <a:pt x="27" y="108"/>
                  </a:cubicBezTo>
                  <a:cubicBezTo>
                    <a:pt x="27" y="108"/>
                    <a:pt x="28" y="112"/>
                    <a:pt x="28" y="11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7" y="126"/>
                    <a:pt x="29" y="127"/>
                    <a:pt x="31" y="126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2"/>
                    <a:pt x="44" y="121"/>
                    <a:pt x="45" y="121"/>
                  </a:cubicBezTo>
                  <a:cubicBezTo>
                    <a:pt x="45" y="121"/>
                    <a:pt x="47" y="124"/>
                    <a:pt x="48" y="126"/>
                  </a:cubicBezTo>
                  <a:cubicBezTo>
                    <a:pt x="51" y="135"/>
                    <a:pt x="51" y="135"/>
                    <a:pt x="51" y="135"/>
                  </a:cubicBezTo>
                  <a:cubicBezTo>
                    <a:pt x="52" y="138"/>
                    <a:pt x="54" y="138"/>
                    <a:pt x="56" y="136"/>
                  </a:cubicBezTo>
                  <a:cubicBezTo>
                    <a:pt x="62" y="130"/>
                    <a:pt x="62" y="130"/>
                    <a:pt x="62" y="130"/>
                  </a:cubicBezTo>
                  <a:cubicBezTo>
                    <a:pt x="64" y="128"/>
                    <a:pt x="66" y="127"/>
                    <a:pt x="66" y="127"/>
                  </a:cubicBezTo>
                  <a:cubicBezTo>
                    <a:pt x="67" y="127"/>
                    <a:pt x="70" y="128"/>
                    <a:pt x="71" y="130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9" y="139"/>
                    <a:pt x="81" y="139"/>
                    <a:pt x="82" y="136"/>
                  </a:cubicBezTo>
                  <a:cubicBezTo>
                    <a:pt x="86" y="128"/>
                    <a:pt x="86" y="128"/>
                    <a:pt x="86" y="128"/>
                  </a:cubicBezTo>
                  <a:cubicBezTo>
                    <a:pt x="87" y="125"/>
                    <a:pt x="88" y="123"/>
                    <a:pt x="88" y="123"/>
                  </a:cubicBezTo>
                  <a:cubicBezTo>
                    <a:pt x="89" y="123"/>
                    <a:pt x="92" y="124"/>
                    <a:pt x="94" y="125"/>
                  </a:cubicBezTo>
                  <a:cubicBezTo>
                    <a:pt x="103" y="129"/>
                    <a:pt x="103" y="129"/>
                    <a:pt x="103" y="129"/>
                  </a:cubicBezTo>
                  <a:cubicBezTo>
                    <a:pt x="105" y="130"/>
                    <a:pt x="107" y="129"/>
                    <a:pt x="107" y="126"/>
                  </a:cubicBezTo>
                  <a:cubicBezTo>
                    <a:pt x="107" y="117"/>
                    <a:pt x="107" y="117"/>
                    <a:pt x="107" y="117"/>
                  </a:cubicBezTo>
                  <a:cubicBezTo>
                    <a:pt x="107" y="115"/>
                    <a:pt x="107" y="112"/>
                    <a:pt x="107" y="112"/>
                  </a:cubicBezTo>
                  <a:cubicBezTo>
                    <a:pt x="108" y="111"/>
                    <a:pt x="111" y="110"/>
                    <a:pt x="114" y="111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5" y="112"/>
                    <a:pt x="127" y="110"/>
                    <a:pt x="126" y="107"/>
                  </a:cubicBezTo>
                  <a:cubicBezTo>
                    <a:pt x="122" y="99"/>
                    <a:pt x="122" y="99"/>
                    <a:pt x="122" y="99"/>
                  </a:cubicBezTo>
                  <a:cubicBezTo>
                    <a:pt x="121" y="97"/>
                    <a:pt x="120" y="94"/>
                    <a:pt x="121" y="94"/>
                  </a:cubicBezTo>
                  <a:cubicBezTo>
                    <a:pt x="121" y="93"/>
                    <a:pt x="123" y="91"/>
                    <a:pt x="126" y="91"/>
                  </a:cubicBezTo>
                  <a:lnTo>
                    <a:pt x="135" y="88"/>
                  </a:lnTo>
                  <a:close/>
                  <a:moveTo>
                    <a:pt x="81" y="68"/>
                  </a:moveTo>
                  <a:cubicBezTo>
                    <a:pt x="82" y="74"/>
                    <a:pt x="77" y="80"/>
                    <a:pt x="71" y="81"/>
                  </a:cubicBezTo>
                  <a:cubicBezTo>
                    <a:pt x="64" y="83"/>
                    <a:pt x="58" y="78"/>
                    <a:pt x="57" y="72"/>
                  </a:cubicBezTo>
                  <a:cubicBezTo>
                    <a:pt x="56" y="65"/>
                    <a:pt x="60" y="59"/>
                    <a:pt x="67" y="58"/>
                  </a:cubicBezTo>
                  <a:cubicBezTo>
                    <a:pt x="74" y="57"/>
                    <a:pt x="80" y="61"/>
                    <a:pt x="81" y="68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9E0CFC5-BE46-73FC-8468-C9754B907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9689" y="2606605"/>
              <a:ext cx="938989" cy="900509"/>
            </a:xfrm>
            <a:custGeom>
              <a:avLst/>
              <a:gdLst>
                <a:gd name="T0" fmla="*/ 238 w 265"/>
                <a:gd name="T1" fmla="*/ 106 h 265"/>
                <a:gd name="T2" fmla="*/ 253 w 265"/>
                <a:gd name="T3" fmla="*/ 77 h 265"/>
                <a:gd name="T4" fmla="*/ 219 w 265"/>
                <a:gd name="T5" fmla="*/ 67 h 265"/>
                <a:gd name="T6" fmla="*/ 221 w 265"/>
                <a:gd name="T7" fmla="*/ 34 h 265"/>
                <a:gd name="T8" fmla="*/ 188 w 265"/>
                <a:gd name="T9" fmla="*/ 39 h 265"/>
                <a:gd name="T10" fmla="*/ 177 w 265"/>
                <a:gd name="T11" fmla="*/ 8 h 265"/>
                <a:gd name="T12" fmla="*/ 147 w 265"/>
                <a:gd name="T13" fmla="*/ 25 h 265"/>
                <a:gd name="T14" fmla="*/ 126 w 265"/>
                <a:gd name="T15" fmla="*/ 0 h 265"/>
                <a:gd name="T16" fmla="*/ 105 w 265"/>
                <a:gd name="T17" fmla="*/ 27 h 265"/>
                <a:gd name="T18" fmla="*/ 76 w 265"/>
                <a:gd name="T19" fmla="*/ 13 h 265"/>
                <a:gd name="T20" fmla="*/ 66 w 265"/>
                <a:gd name="T21" fmla="*/ 46 h 265"/>
                <a:gd name="T22" fmla="*/ 34 w 265"/>
                <a:gd name="T23" fmla="*/ 44 h 265"/>
                <a:gd name="T24" fmla="*/ 38 w 265"/>
                <a:gd name="T25" fmla="*/ 77 h 265"/>
                <a:gd name="T26" fmla="*/ 8 w 265"/>
                <a:gd name="T27" fmla="*/ 88 h 265"/>
                <a:gd name="T28" fmla="*/ 24 w 265"/>
                <a:gd name="T29" fmla="*/ 118 h 265"/>
                <a:gd name="T30" fmla="*/ 0 w 265"/>
                <a:gd name="T31" fmla="*/ 140 h 265"/>
                <a:gd name="T32" fmla="*/ 27 w 265"/>
                <a:gd name="T33" fmla="*/ 160 h 265"/>
                <a:gd name="T34" fmla="*/ 12 w 265"/>
                <a:gd name="T35" fmla="*/ 189 h 265"/>
                <a:gd name="T36" fmla="*/ 46 w 265"/>
                <a:gd name="T37" fmla="*/ 199 h 265"/>
                <a:gd name="T38" fmla="*/ 43 w 265"/>
                <a:gd name="T39" fmla="*/ 231 h 265"/>
                <a:gd name="T40" fmla="*/ 77 w 265"/>
                <a:gd name="T41" fmla="*/ 227 h 265"/>
                <a:gd name="T42" fmla="*/ 87 w 265"/>
                <a:gd name="T43" fmla="*/ 258 h 265"/>
                <a:gd name="T44" fmla="*/ 118 w 265"/>
                <a:gd name="T45" fmla="*/ 241 h 265"/>
                <a:gd name="T46" fmla="*/ 139 w 265"/>
                <a:gd name="T47" fmla="*/ 265 h 265"/>
                <a:gd name="T48" fmla="*/ 160 w 265"/>
                <a:gd name="T49" fmla="*/ 239 h 265"/>
                <a:gd name="T50" fmla="*/ 189 w 265"/>
                <a:gd name="T51" fmla="*/ 253 h 265"/>
                <a:gd name="T52" fmla="*/ 198 w 265"/>
                <a:gd name="T53" fmla="*/ 220 h 265"/>
                <a:gd name="T54" fmla="*/ 231 w 265"/>
                <a:gd name="T55" fmla="*/ 222 h 265"/>
                <a:gd name="T56" fmla="*/ 226 w 265"/>
                <a:gd name="T57" fmla="*/ 188 h 265"/>
                <a:gd name="T58" fmla="*/ 257 w 265"/>
                <a:gd name="T59" fmla="*/ 178 h 265"/>
                <a:gd name="T60" fmla="*/ 241 w 265"/>
                <a:gd name="T61" fmla="*/ 148 h 265"/>
                <a:gd name="T62" fmla="*/ 265 w 265"/>
                <a:gd name="T63" fmla="*/ 126 h 265"/>
                <a:gd name="T64" fmla="*/ 204 w 265"/>
                <a:gd name="T65" fmla="*/ 158 h 265"/>
                <a:gd name="T66" fmla="*/ 204 w 265"/>
                <a:gd name="T67" fmla="*/ 108 h 265"/>
                <a:gd name="T68" fmla="*/ 214 w 265"/>
                <a:gd name="T69" fmla="*/ 154 h 265"/>
                <a:gd name="T70" fmla="*/ 163 w 265"/>
                <a:gd name="T71" fmla="*/ 109 h 265"/>
                <a:gd name="T72" fmla="*/ 175 w 265"/>
                <a:gd name="T73" fmla="*/ 60 h 265"/>
                <a:gd name="T74" fmla="*/ 111 w 265"/>
                <a:gd name="T75" fmla="*/ 50 h 265"/>
                <a:gd name="T76" fmla="*/ 158 w 265"/>
                <a:gd name="T77" fmla="*/ 60 h 265"/>
                <a:gd name="T78" fmla="*/ 107 w 265"/>
                <a:gd name="T79" fmla="*/ 60 h 265"/>
                <a:gd name="T80" fmla="*/ 132 w 265"/>
                <a:gd name="T81" fmla="*/ 154 h 265"/>
                <a:gd name="T82" fmla="*/ 153 w 265"/>
                <a:gd name="T83" fmla="*/ 133 h 265"/>
                <a:gd name="T84" fmla="*/ 108 w 265"/>
                <a:gd name="T85" fmla="*/ 101 h 265"/>
                <a:gd name="T86" fmla="*/ 59 w 265"/>
                <a:gd name="T87" fmla="*/ 89 h 265"/>
                <a:gd name="T88" fmla="*/ 50 w 265"/>
                <a:gd name="T89" fmla="*/ 153 h 265"/>
                <a:gd name="T90" fmla="*/ 60 w 265"/>
                <a:gd name="T91" fmla="*/ 107 h 265"/>
                <a:gd name="T92" fmla="*/ 60 w 265"/>
                <a:gd name="T93" fmla="*/ 157 h 265"/>
                <a:gd name="T94" fmla="*/ 63 w 265"/>
                <a:gd name="T95" fmla="*/ 165 h 265"/>
                <a:gd name="T96" fmla="*/ 98 w 265"/>
                <a:gd name="T97" fmla="*/ 201 h 265"/>
                <a:gd name="T98" fmla="*/ 58 w 265"/>
                <a:gd name="T99" fmla="*/ 175 h 265"/>
                <a:gd name="T100" fmla="*/ 110 w 265"/>
                <a:gd name="T101" fmla="*/ 214 h 265"/>
                <a:gd name="T102" fmla="*/ 136 w 265"/>
                <a:gd name="T103" fmla="*/ 171 h 265"/>
                <a:gd name="T104" fmla="*/ 174 w 265"/>
                <a:gd name="T105" fmla="*/ 206 h 265"/>
                <a:gd name="T106" fmla="*/ 162 w 265"/>
                <a:gd name="T107" fmla="*/ 157 h 265"/>
                <a:gd name="T108" fmla="*/ 192 w 265"/>
                <a:gd name="T109" fmla="*/ 19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65" h="265">
                  <a:moveTo>
                    <a:pt x="260" y="121"/>
                  </a:moveTo>
                  <a:cubicBezTo>
                    <a:pt x="241" y="118"/>
                    <a:pt x="241" y="118"/>
                    <a:pt x="241" y="118"/>
                  </a:cubicBezTo>
                  <a:cubicBezTo>
                    <a:pt x="240" y="114"/>
                    <a:pt x="239" y="110"/>
                    <a:pt x="238" y="106"/>
                  </a:cubicBezTo>
                  <a:cubicBezTo>
                    <a:pt x="255" y="95"/>
                    <a:pt x="255" y="95"/>
                    <a:pt x="255" y="95"/>
                  </a:cubicBezTo>
                  <a:cubicBezTo>
                    <a:pt x="258" y="94"/>
                    <a:pt x="259" y="91"/>
                    <a:pt x="258" y="89"/>
                  </a:cubicBezTo>
                  <a:cubicBezTo>
                    <a:pt x="253" y="77"/>
                    <a:pt x="253" y="77"/>
                    <a:pt x="253" y="77"/>
                  </a:cubicBezTo>
                  <a:cubicBezTo>
                    <a:pt x="252" y="74"/>
                    <a:pt x="249" y="73"/>
                    <a:pt x="246" y="74"/>
                  </a:cubicBezTo>
                  <a:cubicBezTo>
                    <a:pt x="227" y="78"/>
                    <a:pt x="227" y="78"/>
                    <a:pt x="227" y="78"/>
                  </a:cubicBezTo>
                  <a:cubicBezTo>
                    <a:pt x="225" y="74"/>
                    <a:pt x="222" y="71"/>
                    <a:pt x="219" y="67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33" y="49"/>
                    <a:pt x="233" y="46"/>
                    <a:pt x="231" y="44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0" y="33"/>
                    <a:pt x="217" y="33"/>
                    <a:pt x="215" y="34"/>
                  </a:cubicBezTo>
                  <a:cubicBezTo>
                    <a:pt x="198" y="46"/>
                    <a:pt x="198" y="46"/>
                    <a:pt x="198" y="46"/>
                  </a:cubicBezTo>
                  <a:cubicBezTo>
                    <a:pt x="195" y="43"/>
                    <a:pt x="192" y="41"/>
                    <a:pt x="188" y="39"/>
                  </a:cubicBezTo>
                  <a:cubicBezTo>
                    <a:pt x="193" y="19"/>
                    <a:pt x="193" y="19"/>
                    <a:pt x="193" y="19"/>
                  </a:cubicBezTo>
                  <a:cubicBezTo>
                    <a:pt x="193" y="17"/>
                    <a:pt x="192" y="14"/>
                    <a:pt x="190" y="1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75" y="7"/>
                    <a:pt x="172" y="8"/>
                    <a:pt x="171" y="10"/>
                  </a:cubicBezTo>
                  <a:cubicBezTo>
                    <a:pt x="161" y="28"/>
                    <a:pt x="161" y="28"/>
                    <a:pt x="161" y="28"/>
                  </a:cubicBezTo>
                  <a:cubicBezTo>
                    <a:pt x="156" y="26"/>
                    <a:pt x="152" y="25"/>
                    <a:pt x="147" y="2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2"/>
                    <a:pt x="142" y="0"/>
                    <a:pt x="139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3" y="0"/>
                    <a:pt x="121" y="2"/>
                    <a:pt x="121" y="5"/>
                  </a:cubicBezTo>
                  <a:cubicBezTo>
                    <a:pt x="118" y="25"/>
                    <a:pt x="118" y="25"/>
                    <a:pt x="118" y="25"/>
                  </a:cubicBezTo>
                  <a:cubicBezTo>
                    <a:pt x="113" y="25"/>
                    <a:pt x="109" y="26"/>
                    <a:pt x="105" y="27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4" y="8"/>
                    <a:pt x="91" y="7"/>
                    <a:pt x="88" y="8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4" y="14"/>
                    <a:pt x="72" y="16"/>
                    <a:pt x="73" y="19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4" y="41"/>
                    <a:pt x="70" y="43"/>
                    <a:pt x="66" y="46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48" y="33"/>
                    <a:pt x="45" y="33"/>
                    <a:pt x="43" y="3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2" y="46"/>
                    <a:pt x="32" y="49"/>
                    <a:pt x="33" y="5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3" y="70"/>
                    <a:pt x="41" y="74"/>
                    <a:pt x="38" y="77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6" y="72"/>
                    <a:pt x="14" y="73"/>
                    <a:pt x="13" y="75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7" y="90"/>
                    <a:pt x="8" y="93"/>
                    <a:pt x="10" y="94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26" y="109"/>
                    <a:pt x="25" y="114"/>
                    <a:pt x="24" y="118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21"/>
                    <a:pt x="0" y="124"/>
                    <a:pt x="0" y="126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2" y="144"/>
                    <a:pt x="4" y="145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5" y="152"/>
                    <a:pt x="26" y="156"/>
                    <a:pt x="27" y="16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2"/>
                    <a:pt x="6" y="175"/>
                    <a:pt x="7" y="177"/>
                  </a:cubicBezTo>
                  <a:cubicBezTo>
                    <a:pt x="12" y="189"/>
                    <a:pt x="12" y="189"/>
                    <a:pt x="12" y="189"/>
                  </a:cubicBezTo>
                  <a:cubicBezTo>
                    <a:pt x="13" y="192"/>
                    <a:pt x="16" y="193"/>
                    <a:pt x="18" y="192"/>
                  </a:cubicBezTo>
                  <a:cubicBezTo>
                    <a:pt x="38" y="187"/>
                    <a:pt x="38" y="187"/>
                    <a:pt x="38" y="187"/>
                  </a:cubicBezTo>
                  <a:cubicBezTo>
                    <a:pt x="40" y="191"/>
                    <a:pt x="43" y="195"/>
                    <a:pt x="46" y="199"/>
                  </a:cubicBezTo>
                  <a:cubicBezTo>
                    <a:pt x="33" y="215"/>
                    <a:pt x="33" y="215"/>
                    <a:pt x="33" y="215"/>
                  </a:cubicBezTo>
                  <a:cubicBezTo>
                    <a:pt x="32" y="217"/>
                    <a:pt x="32" y="220"/>
                    <a:pt x="34" y="222"/>
                  </a:cubicBezTo>
                  <a:cubicBezTo>
                    <a:pt x="43" y="231"/>
                    <a:pt x="43" y="231"/>
                    <a:pt x="43" y="231"/>
                  </a:cubicBezTo>
                  <a:cubicBezTo>
                    <a:pt x="45" y="233"/>
                    <a:pt x="48" y="233"/>
                    <a:pt x="50" y="232"/>
                  </a:cubicBezTo>
                  <a:cubicBezTo>
                    <a:pt x="66" y="220"/>
                    <a:pt x="66" y="220"/>
                    <a:pt x="66" y="220"/>
                  </a:cubicBezTo>
                  <a:cubicBezTo>
                    <a:pt x="70" y="222"/>
                    <a:pt x="73" y="225"/>
                    <a:pt x="77" y="227"/>
                  </a:cubicBezTo>
                  <a:cubicBezTo>
                    <a:pt x="72" y="246"/>
                    <a:pt x="72" y="246"/>
                    <a:pt x="72" y="246"/>
                  </a:cubicBezTo>
                  <a:cubicBezTo>
                    <a:pt x="71" y="249"/>
                    <a:pt x="73" y="252"/>
                    <a:pt x="75" y="253"/>
                  </a:cubicBezTo>
                  <a:cubicBezTo>
                    <a:pt x="87" y="258"/>
                    <a:pt x="87" y="258"/>
                    <a:pt x="87" y="258"/>
                  </a:cubicBezTo>
                  <a:cubicBezTo>
                    <a:pt x="90" y="259"/>
                    <a:pt x="92" y="258"/>
                    <a:pt x="94" y="256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8" y="240"/>
                    <a:pt x="113" y="240"/>
                    <a:pt x="118" y="241"/>
                  </a:cubicBezTo>
                  <a:cubicBezTo>
                    <a:pt x="121" y="261"/>
                    <a:pt x="121" y="261"/>
                    <a:pt x="121" y="261"/>
                  </a:cubicBezTo>
                  <a:cubicBezTo>
                    <a:pt x="121" y="263"/>
                    <a:pt x="123" y="265"/>
                    <a:pt x="126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42" y="265"/>
                    <a:pt x="144" y="263"/>
                    <a:pt x="144" y="261"/>
                  </a:cubicBezTo>
                  <a:cubicBezTo>
                    <a:pt x="147" y="241"/>
                    <a:pt x="147" y="241"/>
                    <a:pt x="147" y="241"/>
                  </a:cubicBezTo>
                  <a:cubicBezTo>
                    <a:pt x="151" y="240"/>
                    <a:pt x="156" y="240"/>
                    <a:pt x="160" y="239"/>
                  </a:cubicBezTo>
                  <a:cubicBezTo>
                    <a:pt x="170" y="256"/>
                    <a:pt x="170" y="256"/>
                    <a:pt x="170" y="256"/>
                  </a:cubicBezTo>
                  <a:cubicBezTo>
                    <a:pt x="171" y="258"/>
                    <a:pt x="174" y="259"/>
                    <a:pt x="176" y="258"/>
                  </a:cubicBezTo>
                  <a:cubicBezTo>
                    <a:pt x="189" y="253"/>
                    <a:pt x="189" y="253"/>
                    <a:pt x="189" y="253"/>
                  </a:cubicBezTo>
                  <a:cubicBezTo>
                    <a:pt x="191" y="252"/>
                    <a:pt x="192" y="249"/>
                    <a:pt x="192" y="247"/>
                  </a:cubicBezTo>
                  <a:cubicBezTo>
                    <a:pt x="187" y="227"/>
                    <a:pt x="187" y="227"/>
                    <a:pt x="187" y="227"/>
                  </a:cubicBezTo>
                  <a:cubicBezTo>
                    <a:pt x="191" y="225"/>
                    <a:pt x="195" y="223"/>
                    <a:pt x="198" y="220"/>
                  </a:cubicBezTo>
                  <a:cubicBezTo>
                    <a:pt x="215" y="232"/>
                    <a:pt x="215" y="232"/>
                    <a:pt x="215" y="232"/>
                  </a:cubicBezTo>
                  <a:cubicBezTo>
                    <a:pt x="217" y="233"/>
                    <a:pt x="220" y="233"/>
                    <a:pt x="221" y="231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3" y="220"/>
                    <a:pt x="233" y="217"/>
                    <a:pt x="231" y="215"/>
                  </a:cubicBezTo>
                  <a:cubicBezTo>
                    <a:pt x="219" y="199"/>
                    <a:pt x="219" y="199"/>
                    <a:pt x="219" y="199"/>
                  </a:cubicBezTo>
                  <a:cubicBezTo>
                    <a:pt x="222" y="196"/>
                    <a:pt x="224" y="192"/>
                    <a:pt x="226" y="188"/>
                  </a:cubicBezTo>
                  <a:cubicBezTo>
                    <a:pt x="246" y="193"/>
                    <a:pt x="246" y="193"/>
                    <a:pt x="246" y="193"/>
                  </a:cubicBezTo>
                  <a:cubicBezTo>
                    <a:pt x="248" y="194"/>
                    <a:pt x="251" y="193"/>
                    <a:pt x="252" y="190"/>
                  </a:cubicBezTo>
                  <a:cubicBezTo>
                    <a:pt x="257" y="178"/>
                    <a:pt x="257" y="178"/>
                    <a:pt x="257" y="178"/>
                  </a:cubicBezTo>
                  <a:cubicBezTo>
                    <a:pt x="258" y="176"/>
                    <a:pt x="257" y="173"/>
                    <a:pt x="255" y="172"/>
                  </a:cubicBezTo>
                  <a:cubicBezTo>
                    <a:pt x="238" y="161"/>
                    <a:pt x="238" y="161"/>
                    <a:pt x="238" y="161"/>
                  </a:cubicBezTo>
                  <a:cubicBezTo>
                    <a:pt x="239" y="157"/>
                    <a:pt x="240" y="152"/>
                    <a:pt x="241" y="148"/>
                  </a:cubicBezTo>
                  <a:cubicBezTo>
                    <a:pt x="260" y="145"/>
                    <a:pt x="260" y="145"/>
                    <a:pt x="260" y="145"/>
                  </a:cubicBezTo>
                  <a:cubicBezTo>
                    <a:pt x="263" y="144"/>
                    <a:pt x="265" y="142"/>
                    <a:pt x="265" y="140"/>
                  </a:cubicBezTo>
                  <a:cubicBezTo>
                    <a:pt x="265" y="126"/>
                    <a:pt x="265" y="126"/>
                    <a:pt x="265" y="126"/>
                  </a:cubicBezTo>
                  <a:cubicBezTo>
                    <a:pt x="265" y="124"/>
                    <a:pt x="263" y="121"/>
                    <a:pt x="260" y="121"/>
                  </a:cubicBezTo>
                  <a:close/>
                  <a:moveTo>
                    <a:pt x="214" y="154"/>
                  </a:moveTo>
                  <a:cubicBezTo>
                    <a:pt x="213" y="159"/>
                    <a:pt x="208" y="161"/>
                    <a:pt x="204" y="158"/>
                  </a:cubicBezTo>
                  <a:cubicBezTo>
                    <a:pt x="170" y="138"/>
                    <a:pt x="170" y="138"/>
                    <a:pt x="170" y="138"/>
                  </a:cubicBezTo>
                  <a:cubicBezTo>
                    <a:pt x="166" y="135"/>
                    <a:pt x="166" y="131"/>
                    <a:pt x="170" y="128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8" y="105"/>
                    <a:pt x="213" y="107"/>
                    <a:pt x="214" y="112"/>
                  </a:cubicBezTo>
                  <a:cubicBezTo>
                    <a:pt x="214" y="112"/>
                    <a:pt x="217" y="122"/>
                    <a:pt x="217" y="133"/>
                  </a:cubicBezTo>
                  <a:cubicBezTo>
                    <a:pt x="217" y="143"/>
                    <a:pt x="214" y="154"/>
                    <a:pt x="214" y="154"/>
                  </a:cubicBezTo>
                  <a:close/>
                  <a:moveTo>
                    <a:pt x="205" y="90"/>
                  </a:moveTo>
                  <a:cubicBezTo>
                    <a:pt x="208" y="94"/>
                    <a:pt x="206" y="99"/>
                    <a:pt x="201" y="100"/>
                  </a:cubicBezTo>
                  <a:cubicBezTo>
                    <a:pt x="163" y="109"/>
                    <a:pt x="163" y="109"/>
                    <a:pt x="163" y="109"/>
                  </a:cubicBezTo>
                  <a:cubicBezTo>
                    <a:pt x="158" y="110"/>
                    <a:pt x="155" y="107"/>
                    <a:pt x="156" y="102"/>
                  </a:cubicBezTo>
                  <a:cubicBezTo>
                    <a:pt x="165" y="64"/>
                    <a:pt x="165" y="64"/>
                    <a:pt x="165" y="64"/>
                  </a:cubicBezTo>
                  <a:cubicBezTo>
                    <a:pt x="166" y="59"/>
                    <a:pt x="171" y="57"/>
                    <a:pt x="175" y="60"/>
                  </a:cubicBezTo>
                  <a:cubicBezTo>
                    <a:pt x="175" y="60"/>
                    <a:pt x="185" y="65"/>
                    <a:pt x="192" y="73"/>
                  </a:cubicBezTo>
                  <a:cubicBezTo>
                    <a:pt x="200" y="80"/>
                    <a:pt x="205" y="90"/>
                    <a:pt x="205" y="90"/>
                  </a:cubicBezTo>
                  <a:close/>
                  <a:moveTo>
                    <a:pt x="111" y="50"/>
                  </a:moveTo>
                  <a:cubicBezTo>
                    <a:pt x="111" y="50"/>
                    <a:pt x="122" y="47"/>
                    <a:pt x="132" y="47"/>
                  </a:cubicBezTo>
                  <a:cubicBezTo>
                    <a:pt x="143" y="47"/>
                    <a:pt x="154" y="50"/>
                    <a:pt x="154" y="50"/>
                  </a:cubicBezTo>
                  <a:cubicBezTo>
                    <a:pt x="158" y="52"/>
                    <a:pt x="160" y="56"/>
                    <a:pt x="158" y="60"/>
                  </a:cubicBezTo>
                  <a:cubicBezTo>
                    <a:pt x="137" y="94"/>
                    <a:pt x="137" y="94"/>
                    <a:pt x="137" y="94"/>
                  </a:cubicBezTo>
                  <a:cubicBezTo>
                    <a:pt x="134" y="98"/>
                    <a:pt x="130" y="98"/>
                    <a:pt x="128" y="94"/>
                  </a:cubicBezTo>
                  <a:cubicBezTo>
                    <a:pt x="107" y="60"/>
                    <a:pt x="107" y="60"/>
                    <a:pt x="107" y="60"/>
                  </a:cubicBezTo>
                  <a:cubicBezTo>
                    <a:pt x="105" y="56"/>
                    <a:pt x="106" y="52"/>
                    <a:pt x="111" y="50"/>
                  </a:cubicBezTo>
                  <a:close/>
                  <a:moveTo>
                    <a:pt x="153" y="133"/>
                  </a:moveTo>
                  <a:cubicBezTo>
                    <a:pt x="153" y="144"/>
                    <a:pt x="144" y="154"/>
                    <a:pt x="132" y="154"/>
                  </a:cubicBezTo>
                  <a:cubicBezTo>
                    <a:pt x="121" y="154"/>
                    <a:pt x="112" y="144"/>
                    <a:pt x="112" y="133"/>
                  </a:cubicBezTo>
                  <a:cubicBezTo>
                    <a:pt x="112" y="121"/>
                    <a:pt x="121" y="112"/>
                    <a:pt x="132" y="112"/>
                  </a:cubicBezTo>
                  <a:cubicBezTo>
                    <a:pt x="144" y="112"/>
                    <a:pt x="153" y="121"/>
                    <a:pt x="153" y="133"/>
                  </a:cubicBezTo>
                  <a:close/>
                  <a:moveTo>
                    <a:pt x="89" y="59"/>
                  </a:moveTo>
                  <a:cubicBezTo>
                    <a:pt x="94" y="56"/>
                    <a:pt x="98" y="58"/>
                    <a:pt x="99" y="63"/>
                  </a:cubicBezTo>
                  <a:cubicBezTo>
                    <a:pt x="108" y="101"/>
                    <a:pt x="108" y="101"/>
                    <a:pt x="108" y="101"/>
                  </a:cubicBezTo>
                  <a:cubicBezTo>
                    <a:pt x="109" y="106"/>
                    <a:pt x="107" y="109"/>
                    <a:pt x="102" y="108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59" y="98"/>
                    <a:pt x="57" y="93"/>
                    <a:pt x="59" y="89"/>
                  </a:cubicBezTo>
                  <a:cubicBezTo>
                    <a:pt x="59" y="89"/>
                    <a:pt x="65" y="79"/>
                    <a:pt x="72" y="72"/>
                  </a:cubicBezTo>
                  <a:cubicBezTo>
                    <a:pt x="80" y="64"/>
                    <a:pt x="89" y="59"/>
                    <a:pt x="89" y="59"/>
                  </a:cubicBezTo>
                  <a:close/>
                  <a:moveTo>
                    <a:pt x="50" y="153"/>
                  </a:moveTo>
                  <a:cubicBezTo>
                    <a:pt x="50" y="153"/>
                    <a:pt x="47" y="142"/>
                    <a:pt x="47" y="132"/>
                  </a:cubicBezTo>
                  <a:cubicBezTo>
                    <a:pt x="47" y="121"/>
                    <a:pt x="50" y="110"/>
                    <a:pt x="50" y="110"/>
                  </a:cubicBezTo>
                  <a:cubicBezTo>
                    <a:pt x="51" y="106"/>
                    <a:pt x="56" y="104"/>
                    <a:pt x="60" y="107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8" y="130"/>
                    <a:pt x="98" y="134"/>
                    <a:pt x="93" y="136"/>
                  </a:cubicBezTo>
                  <a:cubicBezTo>
                    <a:pt x="60" y="157"/>
                    <a:pt x="60" y="157"/>
                    <a:pt x="60" y="157"/>
                  </a:cubicBezTo>
                  <a:cubicBezTo>
                    <a:pt x="56" y="160"/>
                    <a:pt x="51" y="158"/>
                    <a:pt x="50" y="153"/>
                  </a:cubicBezTo>
                  <a:close/>
                  <a:moveTo>
                    <a:pt x="58" y="175"/>
                  </a:moveTo>
                  <a:cubicBezTo>
                    <a:pt x="56" y="171"/>
                    <a:pt x="58" y="166"/>
                    <a:pt x="63" y="16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6" y="155"/>
                    <a:pt x="109" y="158"/>
                    <a:pt x="108" y="162"/>
                  </a:cubicBezTo>
                  <a:cubicBezTo>
                    <a:pt x="98" y="201"/>
                    <a:pt x="98" y="201"/>
                    <a:pt x="98" y="201"/>
                  </a:cubicBezTo>
                  <a:cubicBezTo>
                    <a:pt x="97" y="206"/>
                    <a:pt x="93" y="207"/>
                    <a:pt x="89" y="205"/>
                  </a:cubicBezTo>
                  <a:cubicBezTo>
                    <a:pt x="89" y="205"/>
                    <a:pt x="79" y="200"/>
                    <a:pt x="71" y="192"/>
                  </a:cubicBezTo>
                  <a:cubicBezTo>
                    <a:pt x="64" y="185"/>
                    <a:pt x="58" y="175"/>
                    <a:pt x="58" y="175"/>
                  </a:cubicBezTo>
                  <a:close/>
                  <a:moveTo>
                    <a:pt x="153" y="214"/>
                  </a:moveTo>
                  <a:cubicBezTo>
                    <a:pt x="153" y="214"/>
                    <a:pt x="142" y="217"/>
                    <a:pt x="131" y="217"/>
                  </a:cubicBezTo>
                  <a:cubicBezTo>
                    <a:pt x="121" y="217"/>
                    <a:pt x="110" y="214"/>
                    <a:pt x="110" y="214"/>
                  </a:cubicBezTo>
                  <a:cubicBezTo>
                    <a:pt x="105" y="213"/>
                    <a:pt x="103" y="209"/>
                    <a:pt x="106" y="204"/>
                  </a:cubicBezTo>
                  <a:cubicBezTo>
                    <a:pt x="127" y="171"/>
                    <a:pt x="127" y="171"/>
                    <a:pt x="127" y="171"/>
                  </a:cubicBezTo>
                  <a:cubicBezTo>
                    <a:pt x="129" y="167"/>
                    <a:pt x="133" y="167"/>
                    <a:pt x="136" y="171"/>
                  </a:cubicBezTo>
                  <a:cubicBezTo>
                    <a:pt x="157" y="204"/>
                    <a:pt x="157" y="204"/>
                    <a:pt x="157" y="204"/>
                  </a:cubicBezTo>
                  <a:cubicBezTo>
                    <a:pt x="159" y="209"/>
                    <a:pt x="157" y="213"/>
                    <a:pt x="153" y="214"/>
                  </a:cubicBezTo>
                  <a:close/>
                  <a:moveTo>
                    <a:pt x="174" y="206"/>
                  </a:moveTo>
                  <a:cubicBezTo>
                    <a:pt x="170" y="208"/>
                    <a:pt x="166" y="206"/>
                    <a:pt x="164" y="202"/>
                  </a:cubicBezTo>
                  <a:cubicBezTo>
                    <a:pt x="155" y="163"/>
                    <a:pt x="155" y="163"/>
                    <a:pt x="155" y="163"/>
                  </a:cubicBezTo>
                  <a:cubicBezTo>
                    <a:pt x="154" y="158"/>
                    <a:pt x="157" y="155"/>
                    <a:pt x="162" y="157"/>
                  </a:cubicBezTo>
                  <a:cubicBezTo>
                    <a:pt x="200" y="166"/>
                    <a:pt x="200" y="166"/>
                    <a:pt x="200" y="166"/>
                  </a:cubicBezTo>
                  <a:cubicBezTo>
                    <a:pt x="205" y="167"/>
                    <a:pt x="207" y="171"/>
                    <a:pt x="205" y="176"/>
                  </a:cubicBezTo>
                  <a:cubicBezTo>
                    <a:pt x="205" y="176"/>
                    <a:pt x="199" y="185"/>
                    <a:pt x="192" y="193"/>
                  </a:cubicBezTo>
                  <a:cubicBezTo>
                    <a:pt x="184" y="200"/>
                    <a:pt x="174" y="206"/>
                    <a:pt x="174" y="206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3247" tIns="46623" rIns="93247" bIns="46623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C890B0F-91E6-06A3-63AC-17A43E4333EA}"/>
              </a:ext>
            </a:extLst>
          </p:cNvPr>
          <p:cNvSpPr txBox="1"/>
          <p:nvPr/>
        </p:nvSpPr>
        <p:spPr>
          <a:xfrm>
            <a:off x="4160042" y="4180927"/>
            <a:ext cx="2773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Observation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3BE52E2-7BC0-C205-E5DA-6891EF9FC785}"/>
              </a:ext>
            </a:extLst>
          </p:cNvPr>
          <p:cNvCxnSpPr>
            <a:cxnSpLocks/>
          </p:cNvCxnSpPr>
          <p:nvPr/>
        </p:nvCxnSpPr>
        <p:spPr>
          <a:xfrm rot="5400000">
            <a:off x="5550878" y="2821843"/>
            <a:ext cx="12949" cy="2794627"/>
          </a:xfrm>
          <a:prstGeom prst="bentConnector3">
            <a:avLst>
              <a:gd name="adj1" fmla="val 3270704"/>
            </a:avLst>
          </a:prstGeom>
          <a:ln w="381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6B3371-55C6-F21E-3A90-CC9222C5500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50882" y="1527512"/>
            <a:ext cx="12949" cy="2794627"/>
          </a:xfrm>
          <a:prstGeom prst="bentConnector3">
            <a:avLst>
              <a:gd name="adj1" fmla="val 3212339"/>
            </a:avLst>
          </a:prstGeom>
          <a:ln w="38100">
            <a:headEnd type="arrow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A24C39-1E35-371B-4DA7-27BD73ECC85B}"/>
              </a:ext>
            </a:extLst>
          </p:cNvPr>
          <p:cNvSpPr txBox="1"/>
          <p:nvPr/>
        </p:nvSpPr>
        <p:spPr>
          <a:xfrm>
            <a:off x="5834904" y="2859855"/>
            <a:ext cx="1663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Policy  </a:t>
            </a:r>
            <a:r>
              <a:rPr lang="en-US" sz="2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F78C0-76EC-57A0-1928-DBFAD0A52A18}"/>
              </a:ext>
            </a:extLst>
          </p:cNvPr>
          <p:cNvSpPr txBox="1"/>
          <p:nvPr/>
        </p:nvSpPr>
        <p:spPr>
          <a:xfrm>
            <a:off x="4171865" y="4661300"/>
            <a:ext cx="2749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Reward</a:t>
            </a:r>
          </a:p>
        </p:txBody>
      </p:sp>
      <p:sp>
        <p:nvSpPr>
          <p:cNvPr id="13" name="Freeform 248">
            <a:extLst>
              <a:ext uri="{FF2B5EF4-FFF2-40B4-BE49-F238E27FC236}">
                <a16:creationId xmlns:a16="http://schemas.microsoft.com/office/drawing/2014/main" id="{A76AAA35-8494-1688-B171-D44404DAFEB7}"/>
              </a:ext>
            </a:extLst>
          </p:cNvPr>
          <p:cNvSpPr>
            <a:spLocks/>
          </p:cNvSpPr>
          <p:nvPr/>
        </p:nvSpPr>
        <p:spPr bwMode="auto">
          <a:xfrm>
            <a:off x="5878433" y="2937672"/>
            <a:ext cx="2212944" cy="1313070"/>
          </a:xfrm>
          <a:custGeom>
            <a:avLst/>
            <a:gdLst>
              <a:gd name="T0" fmla="*/ 273 w 4091"/>
              <a:gd name="T1" fmla="*/ 3174 h 3174"/>
              <a:gd name="T2" fmla="*/ 3818 w 4091"/>
              <a:gd name="T3" fmla="*/ 3174 h 3174"/>
              <a:gd name="T4" fmla="*/ 4091 w 4091"/>
              <a:gd name="T5" fmla="*/ 2902 h 3174"/>
              <a:gd name="T6" fmla="*/ 4091 w 4091"/>
              <a:gd name="T7" fmla="*/ 273 h 3174"/>
              <a:gd name="T8" fmla="*/ 3818 w 4091"/>
              <a:gd name="T9" fmla="*/ 0 h 3174"/>
              <a:gd name="T10" fmla="*/ 273 w 4091"/>
              <a:gd name="T11" fmla="*/ 0 h 3174"/>
              <a:gd name="T12" fmla="*/ 0 w 4091"/>
              <a:gd name="T13" fmla="*/ 273 h 3174"/>
              <a:gd name="T14" fmla="*/ 0 w 4091"/>
              <a:gd name="T15" fmla="*/ 2902 h 3174"/>
              <a:gd name="T16" fmla="*/ 273 w 4091"/>
              <a:gd name="T17" fmla="*/ 3174 h 3174"/>
              <a:gd name="connsiteX0" fmla="*/ 667 w 10000"/>
              <a:gd name="connsiteY0" fmla="*/ 10000 h 10000"/>
              <a:gd name="connsiteX1" fmla="*/ 4958 w 10000"/>
              <a:gd name="connsiteY1" fmla="*/ 9912 h 10000"/>
              <a:gd name="connsiteX2" fmla="*/ 9333 w 10000"/>
              <a:gd name="connsiteY2" fmla="*/ 10000 h 10000"/>
              <a:gd name="connsiteX3" fmla="*/ 10000 w 10000"/>
              <a:gd name="connsiteY3" fmla="*/ 9143 h 10000"/>
              <a:gd name="connsiteX4" fmla="*/ 10000 w 10000"/>
              <a:gd name="connsiteY4" fmla="*/ 860 h 10000"/>
              <a:gd name="connsiteX5" fmla="*/ 9333 w 10000"/>
              <a:gd name="connsiteY5" fmla="*/ 0 h 10000"/>
              <a:gd name="connsiteX6" fmla="*/ 667 w 10000"/>
              <a:gd name="connsiteY6" fmla="*/ 0 h 10000"/>
              <a:gd name="connsiteX7" fmla="*/ 0 w 10000"/>
              <a:gd name="connsiteY7" fmla="*/ 860 h 10000"/>
              <a:gd name="connsiteX8" fmla="*/ 0 w 10000"/>
              <a:gd name="connsiteY8" fmla="*/ 9143 h 10000"/>
              <a:gd name="connsiteX9" fmla="*/ 667 w 10000"/>
              <a:gd name="connsiteY9" fmla="*/ 10000 h 10000"/>
              <a:gd name="connsiteX0" fmla="*/ 667 w 10000"/>
              <a:gd name="connsiteY0" fmla="*/ 10043 h 10043"/>
              <a:gd name="connsiteX1" fmla="*/ 4958 w 10000"/>
              <a:gd name="connsiteY1" fmla="*/ 9955 h 10043"/>
              <a:gd name="connsiteX2" fmla="*/ 9333 w 10000"/>
              <a:gd name="connsiteY2" fmla="*/ 10043 h 10043"/>
              <a:gd name="connsiteX3" fmla="*/ 10000 w 10000"/>
              <a:gd name="connsiteY3" fmla="*/ 9186 h 10043"/>
              <a:gd name="connsiteX4" fmla="*/ 10000 w 10000"/>
              <a:gd name="connsiteY4" fmla="*/ 903 h 10043"/>
              <a:gd name="connsiteX5" fmla="*/ 9333 w 10000"/>
              <a:gd name="connsiteY5" fmla="*/ 43 h 10043"/>
              <a:gd name="connsiteX6" fmla="*/ 4914 w 10000"/>
              <a:gd name="connsiteY6" fmla="*/ 0 h 10043"/>
              <a:gd name="connsiteX7" fmla="*/ 667 w 10000"/>
              <a:gd name="connsiteY7" fmla="*/ 43 h 10043"/>
              <a:gd name="connsiteX8" fmla="*/ 0 w 10000"/>
              <a:gd name="connsiteY8" fmla="*/ 903 h 10043"/>
              <a:gd name="connsiteX9" fmla="*/ 0 w 10000"/>
              <a:gd name="connsiteY9" fmla="*/ 9186 h 10043"/>
              <a:gd name="connsiteX10" fmla="*/ 667 w 10000"/>
              <a:gd name="connsiteY10" fmla="*/ 10043 h 10043"/>
              <a:gd name="connsiteX0" fmla="*/ 667 w 10000"/>
              <a:gd name="connsiteY0" fmla="*/ 10043 h 10043"/>
              <a:gd name="connsiteX1" fmla="*/ 4958 w 10000"/>
              <a:gd name="connsiteY1" fmla="*/ 9955 h 10043"/>
              <a:gd name="connsiteX2" fmla="*/ 9333 w 10000"/>
              <a:gd name="connsiteY2" fmla="*/ 10043 h 10043"/>
              <a:gd name="connsiteX3" fmla="*/ 10000 w 10000"/>
              <a:gd name="connsiteY3" fmla="*/ 9186 h 10043"/>
              <a:gd name="connsiteX4" fmla="*/ 10000 w 10000"/>
              <a:gd name="connsiteY4" fmla="*/ 903 h 10043"/>
              <a:gd name="connsiteX5" fmla="*/ 9333 w 10000"/>
              <a:gd name="connsiteY5" fmla="*/ 43 h 10043"/>
              <a:gd name="connsiteX6" fmla="*/ 4738 w 10000"/>
              <a:gd name="connsiteY6" fmla="*/ 0 h 10043"/>
              <a:gd name="connsiteX7" fmla="*/ 667 w 10000"/>
              <a:gd name="connsiteY7" fmla="*/ 43 h 10043"/>
              <a:gd name="connsiteX8" fmla="*/ 0 w 10000"/>
              <a:gd name="connsiteY8" fmla="*/ 903 h 10043"/>
              <a:gd name="connsiteX9" fmla="*/ 0 w 10000"/>
              <a:gd name="connsiteY9" fmla="*/ 9186 h 10043"/>
              <a:gd name="connsiteX10" fmla="*/ 667 w 10000"/>
              <a:gd name="connsiteY10" fmla="*/ 10043 h 10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43">
                <a:moveTo>
                  <a:pt x="667" y="10043"/>
                </a:moveTo>
                <a:lnTo>
                  <a:pt x="4958" y="9955"/>
                </a:lnTo>
                <a:lnTo>
                  <a:pt x="9333" y="10043"/>
                </a:lnTo>
                <a:cubicBezTo>
                  <a:pt x="9699" y="10043"/>
                  <a:pt x="10000" y="9659"/>
                  <a:pt x="10000" y="9186"/>
                </a:cubicBezTo>
                <a:lnTo>
                  <a:pt x="10000" y="903"/>
                </a:lnTo>
                <a:cubicBezTo>
                  <a:pt x="10000" y="427"/>
                  <a:pt x="9699" y="43"/>
                  <a:pt x="9333" y="43"/>
                </a:cubicBezTo>
                <a:lnTo>
                  <a:pt x="4738" y="0"/>
                </a:lnTo>
                <a:lnTo>
                  <a:pt x="667" y="43"/>
                </a:lnTo>
                <a:cubicBezTo>
                  <a:pt x="298" y="43"/>
                  <a:pt x="0" y="427"/>
                  <a:pt x="0" y="903"/>
                </a:cubicBezTo>
                <a:lnTo>
                  <a:pt x="0" y="9186"/>
                </a:lnTo>
                <a:cubicBezTo>
                  <a:pt x="0" y="9659"/>
                  <a:pt x="298" y="10043"/>
                  <a:pt x="667" y="10043"/>
                </a:cubicBezTo>
                <a:close/>
              </a:path>
            </a:pathLst>
          </a:custGeom>
          <a:noFill/>
          <a:ln w="381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3234" tIns="46616" rIns="93234" bIns="46616" numCol="1" anchor="t" anchorCtr="0" compatLnSpc="1">
            <a:prstTxWarp prst="textNoShape">
              <a:avLst/>
            </a:prstTxWarp>
          </a:bodyPr>
          <a:lstStyle/>
          <a:p>
            <a:endParaRPr lang="en-US" sz="183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F91159-EF0F-28A5-9400-DDED56006690}"/>
              </a:ext>
            </a:extLst>
          </p:cNvPr>
          <p:cNvSpPr txBox="1"/>
          <p:nvPr/>
        </p:nvSpPr>
        <p:spPr>
          <a:xfrm>
            <a:off x="4303327" y="1947563"/>
            <a:ext cx="2753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Segoe UI" panose="020B0502040204020203" pitchFamily="34" charset="0"/>
                <a:cs typeface="Segoe UI" panose="020B0502040204020203" pitchFamily="34" charset="0"/>
              </a:rPr>
              <a:t>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D6EE36-CD29-BED7-434C-6B0A1111E954}"/>
              </a:ext>
            </a:extLst>
          </p:cNvPr>
          <p:cNvCxnSpPr>
            <a:cxnSpLocks/>
          </p:cNvCxnSpPr>
          <p:nvPr/>
        </p:nvCxnSpPr>
        <p:spPr>
          <a:xfrm flipV="1">
            <a:off x="6954667" y="2363577"/>
            <a:ext cx="407000" cy="549312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E14A60D-AA2D-2C3D-FA79-1757E61014C6}"/>
              </a:ext>
            </a:extLst>
          </p:cNvPr>
          <p:cNvCxnSpPr>
            <a:cxnSpLocks/>
          </p:cNvCxnSpPr>
          <p:nvPr/>
        </p:nvCxnSpPr>
        <p:spPr>
          <a:xfrm flipH="1" flipV="1">
            <a:off x="6682472" y="2320664"/>
            <a:ext cx="260489" cy="573956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8AB5DB-D3BD-91A8-D5B6-1527236A1A8A}"/>
              </a:ext>
            </a:extLst>
          </p:cNvPr>
          <p:cNvCxnSpPr>
            <a:cxnSpLocks/>
          </p:cNvCxnSpPr>
          <p:nvPr/>
        </p:nvCxnSpPr>
        <p:spPr>
          <a:xfrm flipV="1">
            <a:off x="6961740" y="2359294"/>
            <a:ext cx="34389" cy="550908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AC83F5-9A89-EB49-B4AD-B7B88F43E590}"/>
              </a:ext>
            </a:extLst>
          </p:cNvPr>
          <p:cNvCxnSpPr>
            <a:cxnSpLocks/>
          </p:cNvCxnSpPr>
          <p:nvPr/>
        </p:nvCxnSpPr>
        <p:spPr>
          <a:xfrm flipV="1">
            <a:off x="6958359" y="2395721"/>
            <a:ext cx="704966" cy="520980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CCF96-4C1C-7D6F-7077-A45FBA7B2E23}"/>
              </a:ext>
            </a:extLst>
          </p:cNvPr>
          <p:cNvCxnSpPr>
            <a:cxnSpLocks/>
          </p:cNvCxnSpPr>
          <p:nvPr/>
        </p:nvCxnSpPr>
        <p:spPr>
          <a:xfrm flipH="1" flipV="1">
            <a:off x="6342303" y="2386341"/>
            <a:ext cx="606585" cy="510184"/>
          </a:xfrm>
          <a:prstGeom prst="straightConnector1">
            <a:avLst/>
          </a:prstGeom>
          <a:ln w="444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arth globe: Americas with solid fill">
            <a:extLst>
              <a:ext uri="{FF2B5EF4-FFF2-40B4-BE49-F238E27FC236}">
                <a16:creationId xmlns:a16="http://schemas.microsoft.com/office/drawing/2014/main" id="{FF918CAB-DC69-70F1-E30F-52753864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1792" y="2732440"/>
            <a:ext cx="1676335" cy="16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2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B6BB-4362-33A8-037B-78B642EF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132" y="18255"/>
            <a:ext cx="11070265" cy="1325563"/>
          </a:xfrm>
        </p:spPr>
        <p:txBody>
          <a:bodyPr/>
          <a:lstStyle/>
          <a:p>
            <a:r>
              <a:rPr lang="en-US" dirty="0"/>
              <a:t>High Availability: Who wears the beeper?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AC031B1-8B29-F19F-084D-2741D125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173" y="1033406"/>
            <a:ext cx="8231024" cy="58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38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6234-B7CD-6CF2-CA71-473E7FFF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54" y="0"/>
            <a:ext cx="11322270" cy="1325563"/>
          </a:xfrm>
        </p:spPr>
        <p:txBody>
          <a:bodyPr/>
          <a:lstStyle/>
          <a:p>
            <a:r>
              <a:rPr lang="en-US" dirty="0"/>
              <a:t>Logging: Always get the right data to learn from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3AD2AF-8AD3-1F85-1B3F-2B60D30C3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83" y="1122883"/>
            <a:ext cx="4876800" cy="57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34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A6BC-E3DA-6603-9E52-A3F4B913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23" y="18255"/>
            <a:ext cx="9293773" cy="1325563"/>
          </a:xfrm>
        </p:spPr>
        <p:txBody>
          <a:bodyPr/>
          <a:lstStyle/>
          <a:p>
            <a:r>
              <a:rPr lang="en-US" dirty="0"/>
              <a:t>Reporting: What’s going on?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D5795A-FD84-4113-A7AF-E0710CFD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12" y="989517"/>
            <a:ext cx="5234643" cy="58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38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6712-514F-A001-B9BC-033BD4FB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731" y="0"/>
            <a:ext cx="5257800" cy="1085331"/>
          </a:xfrm>
        </p:spPr>
        <p:txBody>
          <a:bodyPr/>
          <a:lstStyle/>
          <a:p>
            <a:r>
              <a:rPr lang="en-US" dirty="0"/>
              <a:t>The plan for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ADDD-247C-F023-2A2A-9505B5B7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8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PowerPoint Presentation</vt:lpstr>
      <vt:lpstr>What is Vowpal Wabbit?</vt:lpstr>
      <vt:lpstr>Open Source: Tweak, improve, play.  BSD License</vt:lpstr>
      <vt:lpstr>Online Learning:    Adapt!</vt:lpstr>
      <vt:lpstr>Interactive Reinforcement</vt:lpstr>
      <vt:lpstr>High Availability: Who wears the beeper?</vt:lpstr>
      <vt:lpstr>Logging: Always get the right data to learn from</vt:lpstr>
      <vt:lpstr>Reporting: What’s going on? </vt:lpstr>
      <vt:lpstr>The plan for the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Langford</dc:creator>
  <cp:lastModifiedBy>John Langford</cp:lastModifiedBy>
  <cp:revision>1</cp:revision>
  <dcterms:created xsi:type="dcterms:W3CDTF">2022-07-16T21:51:41Z</dcterms:created>
  <dcterms:modified xsi:type="dcterms:W3CDTF">2022-07-16T23:10:59Z</dcterms:modified>
</cp:coreProperties>
</file>