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271" r:id="rId3"/>
    <p:sldId id="273" r:id="rId4"/>
    <p:sldId id="274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4" r:id="rId14"/>
    <p:sldId id="302" r:id="rId15"/>
    <p:sldId id="303" r:id="rId16"/>
    <p:sldId id="305" r:id="rId17"/>
    <p:sldId id="306" r:id="rId18"/>
    <p:sldId id="307" r:id="rId19"/>
    <p:sldId id="308" r:id="rId20"/>
    <p:sldId id="311" r:id="rId21"/>
    <p:sldId id="310" r:id="rId22"/>
    <p:sldId id="309" r:id="rId23"/>
    <p:sldId id="326" r:id="rId24"/>
    <p:sldId id="327" r:id="rId25"/>
    <p:sldId id="312" r:id="rId26"/>
    <p:sldId id="315" r:id="rId27"/>
    <p:sldId id="316" r:id="rId28"/>
    <p:sldId id="317" r:id="rId29"/>
    <p:sldId id="318" r:id="rId30"/>
    <p:sldId id="319" r:id="rId31"/>
    <p:sldId id="282" r:id="rId32"/>
    <p:sldId id="324" r:id="rId33"/>
    <p:sldId id="320" r:id="rId34"/>
    <p:sldId id="323" r:id="rId35"/>
    <p:sldId id="32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Tan" userId="S::chetan@microsoft.com::6862e4a9-c682-4dfa-baf6-c4a0a521a335" providerId="AD" clId="Web-{65842EA8-5238-D22A-0A9C-DB4FEE232C0B}"/>
    <pc:docChg chg="modSld">
      <pc:chgData name="Cheng Tan" userId="S::chetan@microsoft.com::6862e4a9-c682-4dfa-baf6-c4a0a521a335" providerId="AD" clId="Web-{65842EA8-5238-D22A-0A9C-DB4FEE232C0B}" dt="2022-06-28T14:08:12.427" v="31" actId="20577"/>
      <pc:docMkLst>
        <pc:docMk/>
      </pc:docMkLst>
      <pc:sldChg chg="modSp">
        <pc:chgData name="Cheng Tan" userId="S::chetan@microsoft.com::6862e4a9-c682-4dfa-baf6-c4a0a521a335" providerId="AD" clId="Web-{65842EA8-5238-D22A-0A9C-DB4FEE232C0B}" dt="2022-06-28T14:02:25.104" v="7" actId="20577"/>
        <pc:sldMkLst>
          <pc:docMk/>
          <pc:sldMk cId="2831944266" sldId="260"/>
        </pc:sldMkLst>
        <pc:spChg chg="mod">
          <ac:chgData name="Cheng Tan" userId="S::chetan@microsoft.com::6862e4a9-c682-4dfa-baf6-c4a0a521a335" providerId="AD" clId="Web-{65842EA8-5238-D22A-0A9C-DB4FEE232C0B}" dt="2022-06-28T14:02:25.104" v="7" actId="20577"/>
          <ac:spMkLst>
            <pc:docMk/>
            <pc:sldMk cId="2831944266" sldId="260"/>
            <ac:spMk id="3" creationId="{6CC0E6FE-9276-DE7A-6009-9E84AD7E8BC6}"/>
          </ac:spMkLst>
        </pc:spChg>
      </pc:sldChg>
      <pc:sldChg chg="modSp">
        <pc:chgData name="Cheng Tan" userId="S::chetan@microsoft.com::6862e4a9-c682-4dfa-baf6-c4a0a521a335" providerId="AD" clId="Web-{65842EA8-5238-D22A-0A9C-DB4FEE232C0B}" dt="2022-06-28T14:08:12.427" v="31" actId="20577"/>
        <pc:sldMkLst>
          <pc:docMk/>
          <pc:sldMk cId="2004273063" sldId="262"/>
        </pc:sldMkLst>
        <pc:spChg chg="mod">
          <ac:chgData name="Cheng Tan" userId="S::chetan@microsoft.com::6862e4a9-c682-4dfa-baf6-c4a0a521a335" providerId="AD" clId="Web-{65842EA8-5238-D22A-0A9C-DB4FEE232C0B}" dt="2022-06-28T14:08:09.942" v="28" actId="20577"/>
          <ac:spMkLst>
            <pc:docMk/>
            <pc:sldMk cId="2004273063" sldId="262"/>
            <ac:spMk id="3" creationId="{7622D778-C335-2569-3BB5-C1D736F47F1D}"/>
          </ac:spMkLst>
        </pc:spChg>
        <pc:spChg chg="mod">
          <ac:chgData name="Cheng Tan" userId="S::chetan@microsoft.com::6862e4a9-c682-4dfa-baf6-c4a0a521a335" providerId="AD" clId="Web-{65842EA8-5238-D22A-0A9C-DB4FEE232C0B}" dt="2022-06-28T14:08:12.427" v="31" actId="20577"/>
          <ac:spMkLst>
            <pc:docMk/>
            <pc:sldMk cId="2004273063" sldId="262"/>
            <ac:spMk id="4" creationId="{43609BEB-743F-5187-35EA-1E33DED766A3}"/>
          </ac:spMkLst>
        </pc:spChg>
      </pc:sldChg>
    </pc:docChg>
  </pc:docChgLst>
  <pc:docChgLst>
    <pc:chgData name="Cheng Tan" userId="S::chetan@microsoft.com::6862e4a9-c682-4dfa-baf6-c4a0a521a335" providerId="AD" clId="Web-{8D22534F-CF37-D4FA-B4C5-9CC15D5A76BC}"/>
    <pc:docChg chg="addSld modSld sldOrd">
      <pc:chgData name="Cheng Tan" userId="S::chetan@microsoft.com::6862e4a9-c682-4dfa-baf6-c4a0a521a335" providerId="AD" clId="Web-{8D22534F-CF37-D4FA-B4C5-9CC15D5A76BC}" dt="2022-06-28T15:41:32.610" v="9"/>
      <pc:docMkLst>
        <pc:docMk/>
      </pc:docMkLst>
      <pc:sldChg chg="modSp new ord">
        <pc:chgData name="Cheng Tan" userId="S::chetan@microsoft.com::6862e4a9-c682-4dfa-baf6-c4a0a521a335" providerId="AD" clId="Web-{8D22534F-CF37-D4FA-B4C5-9CC15D5A76BC}" dt="2022-06-28T15:41:32.610" v="9"/>
        <pc:sldMkLst>
          <pc:docMk/>
          <pc:sldMk cId="365519511" sldId="263"/>
        </pc:sldMkLst>
        <pc:spChg chg="mod">
          <ac:chgData name="Cheng Tan" userId="S::chetan@microsoft.com::6862e4a9-c682-4dfa-baf6-c4a0a521a335" providerId="AD" clId="Web-{8D22534F-CF37-D4FA-B4C5-9CC15D5A76BC}" dt="2022-06-28T15:41:27.813" v="8" actId="20577"/>
          <ac:spMkLst>
            <pc:docMk/>
            <pc:sldMk cId="365519511" sldId="263"/>
            <ac:spMk id="2" creationId="{9EACB658-DA81-2841-3952-8C50FBD5C0F2}"/>
          </ac:spMkLst>
        </pc:spChg>
      </pc:sldChg>
    </pc:docChg>
  </pc:docChgLst>
  <pc:docChgLst>
    <pc:chgData name="Cheng Tan" userId="S::chetan@microsoft.com::6862e4a9-c682-4dfa-baf6-c4a0a521a335" providerId="AD" clId="Web-{3FB49D46-DDE0-D48A-3059-5506637E8393}"/>
    <pc:docChg chg="addSld modSld sldOrd">
      <pc:chgData name="Cheng Tan" userId="S::chetan@microsoft.com::6862e4a9-c682-4dfa-baf6-c4a0a521a335" providerId="AD" clId="Web-{3FB49D46-DDE0-D48A-3059-5506637E8393}" dt="2022-06-28T13:50:15.126" v="365" actId="20577"/>
      <pc:docMkLst>
        <pc:docMk/>
      </pc:docMkLst>
      <pc:sldChg chg="modSp ord">
        <pc:chgData name="Cheng Tan" userId="S::chetan@microsoft.com::6862e4a9-c682-4dfa-baf6-c4a0a521a335" providerId="AD" clId="Web-{3FB49D46-DDE0-D48A-3059-5506637E8393}" dt="2022-06-28T13:50:15.126" v="365" actId="20577"/>
        <pc:sldMkLst>
          <pc:docMk/>
          <pc:sldMk cId="2938388799" sldId="259"/>
        </pc:sldMkLst>
        <pc:spChg chg="mod">
          <ac:chgData name="Cheng Tan" userId="S::chetan@microsoft.com::6862e4a9-c682-4dfa-baf6-c4a0a521a335" providerId="AD" clId="Web-{3FB49D46-DDE0-D48A-3059-5506637E8393}" dt="2022-06-28T13:50:15.126" v="365" actId="20577"/>
          <ac:spMkLst>
            <pc:docMk/>
            <pc:sldMk cId="2938388799" sldId="259"/>
            <ac:spMk id="3" creationId="{A289B774-31D0-E86F-A0B3-BA40C223A2FF}"/>
          </ac:spMkLst>
        </pc:spChg>
      </pc:sldChg>
      <pc:sldChg chg="modSp new">
        <pc:chgData name="Cheng Tan" userId="S::chetan@microsoft.com::6862e4a9-c682-4dfa-baf6-c4a0a521a335" providerId="AD" clId="Web-{3FB49D46-DDE0-D48A-3059-5506637E8393}" dt="2022-06-28T13:23:11.572" v="248" actId="20577"/>
        <pc:sldMkLst>
          <pc:docMk/>
          <pc:sldMk cId="2831944266" sldId="260"/>
        </pc:sldMkLst>
        <pc:spChg chg="mod">
          <ac:chgData name="Cheng Tan" userId="S::chetan@microsoft.com::6862e4a9-c682-4dfa-baf6-c4a0a521a335" providerId="AD" clId="Web-{3FB49D46-DDE0-D48A-3059-5506637E8393}" dt="2022-06-28T12:53:33.643" v="8" actId="20577"/>
          <ac:spMkLst>
            <pc:docMk/>
            <pc:sldMk cId="2831944266" sldId="260"/>
            <ac:spMk id="2" creationId="{71B45FF1-685A-7CC1-F3F8-47D0996EBD06}"/>
          </ac:spMkLst>
        </pc:spChg>
        <pc:spChg chg="mod">
          <ac:chgData name="Cheng Tan" userId="S::chetan@microsoft.com::6862e4a9-c682-4dfa-baf6-c4a0a521a335" providerId="AD" clId="Web-{3FB49D46-DDE0-D48A-3059-5506637E8393}" dt="2022-06-28T13:23:11.572" v="248" actId="20577"/>
          <ac:spMkLst>
            <pc:docMk/>
            <pc:sldMk cId="2831944266" sldId="260"/>
            <ac:spMk id="3" creationId="{6CC0E6FE-9276-DE7A-6009-9E84AD7E8BC6}"/>
          </ac:spMkLst>
        </pc:spChg>
      </pc:sldChg>
      <pc:sldChg chg="modSp new">
        <pc:chgData name="Cheng Tan" userId="S::chetan@microsoft.com::6862e4a9-c682-4dfa-baf6-c4a0a521a335" providerId="AD" clId="Web-{3FB49D46-DDE0-D48A-3059-5506637E8393}" dt="2022-06-28T13:36:57.711" v="323" actId="20577"/>
        <pc:sldMkLst>
          <pc:docMk/>
          <pc:sldMk cId="2201638176" sldId="261"/>
        </pc:sldMkLst>
        <pc:spChg chg="mod">
          <ac:chgData name="Cheng Tan" userId="S::chetan@microsoft.com::6862e4a9-c682-4dfa-baf6-c4a0a521a335" providerId="AD" clId="Web-{3FB49D46-DDE0-D48A-3059-5506637E8393}" dt="2022-06-28T13:32:25.453" v="286" actId="20577"/>
          <ac:spMkLst>
            <pc:docMk/>
            <pc:sldMk cId="2201638176" sldId="261"/>
            <ac:spMk id="2" creationId="{95A92548-1365-5B5F-869A-8B205FB6E823}"/>
          </ac:spMkLst>
        </pc:spChg>
        <pc:spChg chg="mod">
          <ac:chgData name="Cheng Tan" userId="S::chetan@microsoft.com::6862e4a9-c682-4dfa-baf6-c4a0a521a335" providerId="AD" clId="Web-{3FB49D46-DDE0-D48A-3059-5506637E8393}" dt="2022-06-28T13:36:57.711" v="323" actId="20577"/>
          <ac:spMkLst>
            <pc:docMk/>
            <pc:sldMk cId="2201638176" sldId="261"/>
            <ac:spMk id="3" creationId="{15036A5E-3806-CB9A-2497-E6CC7E8AB350}"/>
          </ac:spMkLst>
        </pc:spChg>
      </pc:sldChg>
      <pc:sldChg chg="addSp modSp new">
        <pc:chgData name="Cheng Tan" userId="S::chetan@microsoft.com::6862e4a9-c682-4dfa-baf6-c4a0a521a335" providerId="AD" clId="Web-{3FB49D46-DDE0-D48A-3059-5506637E8393}" dt="2022-06-28T13:49:44.016" v="350" actId="20577"/>
        <pc:sldMkLst>
          <pc:docMk/>
          <pc:sldMk cId="2004273063" sldId="262"/>
        </pc:sldMkLst>
        <pc:spChg chg="mod">
          <ac:chgData name="Cheng Tan" userId="S::chetan@microsoft.com::6862e4a9-c682-4dfa-baf6-c4a0a521a335" providerId="AD" clId="Web-{3FB49D46-DDE0-D48A-3059-5506637E8393}" dt="2022-06-28T13:37:09.258" v="334" actId="20577"/>
          <ac:spMkLst>
            <pc:docMk/>
            <pc:sldMk cId="2004273063" sldId="262"/>
            <ac:spMk id="2" creationId="{1E3F5DCF-20AC-78CD-86F8-E5D648C46B31}"/>
          </ac:spMkLst>
        </pc:spChg>
        <pc:spChg chg="mod">
          <ac:chgData name="Cheng Tan" userId="S::chetan@microsoft.com::6862e4a9-c682-4dfa-baf6-c4a0a521a335" providerId="AD" clId="Web-{3FB49D46-DDE0-D48A-3059-5506637E8393}" dt="2022-06-28T13:49:35.422" v="348" actId="20577"/>
          <ac:spMkLst>
            <pc:docMk/>
            <pc:sldMk cId="2004273063" sldId="262"/>
            <ac:spMk id="3" creationId="{7622D778-C335-2569-3BB5-C1D736F47F1D}"/>
          </ac:spMkLst>
        </pc:spChg>
        <pc:spChg chg="add mod">
          <ac:chgData name="Cheng Tan" userId="S::chetan@microsoft.com::6862e4a9-c682-4dfa-baf6-c4a0a521a335" providerId="AD" clId="Web-{3FB49D46-DDE0-D48A-3059-5506637E8393}" dt="2022-06-28T13:49:44.016" v="350" actId="20577"/>
          <ac:spMkLst>
            <pc:docMk/>
            <pc:sldMk cId="2004273063" sldId="262"/>
            <ac:spMk id="4" creationId="{43609BEB-743F-5187-35EA-1E33DED766A3}"/>
          </ac:spMkLst>
        </pc:spChg>
      </pc:sldChg>
    </pc:docChg>
  </pc:docChgLst>
  <pc:docChgLst>
    <pc:chgData name="Cheng Tan" userId="S::chetan@microsoft.com::6862e4a9-c682-4dfa-baf6-c4a0a521a335" providerId="AD" clId="Web-{ACB26384-1351-60F0-7ED3-96D310ECE7A9}"/>
    <pc:docChg chg="delSld">
      <pc:chgData name="Cheng Tan" userId="S::chetan@microsoft.com::6862e4a9-c682-4dfa-baf6-c4a0a521a335" providerId="AD" clId="Web-{ACB26384-1351-60F0-7ED3-96D310ECE7A9}" dt="2022-07-14T17:11:52.767" v="4"/>
      <pc:docMkLst>
        <pc:docMk/>
      </pc:docMkLst>
      <pc:sldChg chg="del">
        <pc:chgData name="Cheng Tan" userId="S::chetan@microsoft.com::6862e4a9-c682-4dfa-baf6-c4a0a521a335" providerId="AD" clId="Web-{ACB26384-1351-60F0-7ED3-96D310ECE7A9}" dt="2022-07-14T17:11:34.563" v="2"/>
        <pc:sldMkLst>
          <pc:docMk/>
          <pc:sldMk cId="2938388799" sldId="259"/>
        </pc:sldMkLst>
      </pc:sldChg>
      <pc:sldChg chg="del">
        <pc:chgData name="Cheng Tan" userId="S::chetan@microsoft.com::6862e4a9-c682-4dfa-baf6-c4a0a521a335" providerId="AD" clId="Web-{ACB26384-1351-60F0-7ED3-96D310ECE7A9}" dt="2022-07-14T17:11:52.767" v="4"/>
        <pc:sldMkLst>
          <pc:docMk/>
          <pc:sldMk cId="2831944266" sldId="260"/>
        </pc:sldMkLst>
      </pc:sldChg>
      <pc:sldChg chg="del">
        <pc:chgData name="Cheng Tan" userId="S::chetan@microsoft.com::6862e4a9-c682-4dfa-baf6-c4a0a521a335" providerId="AD" clId="Web-{ACB26384-1351-60F0-7ED3-96D310ECE7A9}" dt="2022-07-14T17:11:10.563" v="0"/>
        <pc:sldMkLst>
          <pc:docMk/>
          <pc:sldMk cId="2201638176" sldId="261"/>
        </pc:sldMkLst>
      </pc:sldChg>
      <pc:sldChg chg="del">
        <pc:chgData name="Cheng Tan" userId="S::chetan@microsoft.com::6862e4a9-c682-4dfa-baf6-c4a0a521a335" providerId="AD" clId="Web-{ACB26384-1351-60F0-7ED3-96D310ECE7A9}" dt="2022-07-14T17:11:22.938" v="1"/>
        <pc:sldMkLst>
          <pc:docMk/>
          <pc:sldMk cId="2004273063" sldId="262"/>
        </pc:sldMkLst>
      </pc:sldChg>
      <pc:sldChg chg="del">
        <pc:chgData name="Cheng Tan" userId="S::chetan@microsoft.com::6862e4a9-c682-4dfa-baf6-c4a0a521a335" providerId="AD" clId="Web-{ACB26384-1351-60F0-7ED3-96D310ECE7A9}" dt="2022-07-14T17:11:41.673" v="3"/>
        <pc:sldMkLst>
          <pc:docMk/>
          <pc:sldMk cId="365519511" sldId="263"/>
        </pc:sldMkLst>
      </pc:sldChg>
    </pc:docChg>
  </pc:docChgLst>
  <pc:docChgLst>
    <pc:chgData name="Alexey Taymanov" userId="48780eaf-f393-4557-ab31-b74f14da0626" providerId="ADAL" clId="{A1B69DA9-1B53-43FB-AE41-8DE387DBFCC9}"/>
    <pc:docChg chg="addSld delSld modSld sldOrd">
      <pc:chgData name="Alexey Taymanov" userId="48780eaf-f393-4557-ab31-b74f14da0626" providerId="ADAL" clId="{A1B69DA9-1B53-43FB-AE41-8DE387DBFCC9}" dt="2022-07-17T11:31:04.335" v="81" actId="47"/>
      <pc:docMkLst>
        <pc:docMk/>
      </pc:docMkLst>
      <pc:sldChg chg="del">
        <pc:chgData name="Alexey Taymanov" userId="48780eaf-f393-4557-ab31-b74f14da0626" providerId="ADAL" clId="{A1B69DA9-1B53-43FB-AE41-8DE387DBFCC9}" dt="2022-07-17T11:31:04.335" v="81" actId="47"/>
        <pc:sldMkLst>
          <pc:docMk/>
          <pc:sldMk cId="1595064036" sldId="256"/>
        </pc:sldMkLst>
      </pc:sldChg>
      <pc:sldChg chg="modSp new mod">
        <pc:chgData name="Alexey Taymanov" userId="48780eaf-f393-4557-ab31-b74f14da0626" providerId="ADAL" clId="{A1B69DA9-1B53-43FB-AE41-8DE387DBFCC9}" dt="2022-06-21T14:31:31.834" v="80" actId="20577"/>
        <pc:sldMkLst>
          <pc:docMk/>
          <pc:sldMk cId="1948788339" sldId="257"/>
        </pc:sldMkLst>
        <pc:spChg chg="mod">
          <ac:chgData name="Alexey Taymanov" userId="48780eaf-f393-4557-ab31-b74f14da0626" providerId="ADAL" clId="{A1B69DA9-1B53-43FB-AE41-8DE387DBFCC9}" dt="2022-06-21T14:21:12.057" v="23" actId="20577"/>
          <ac:spMkLst>
            <pc:docMk/>
            <pc:sldMk cId="1948788339" sldId="257"/>
            <ac:spMk id="2" creationId="{B8DA0C67-65E8-ACAD-5A2A-EB477C615A5D}"/>
          </ac:spMkLst>
        </pc:spChg>
        <pc:spChg chg="mod">
          <ac:chgData name="Alexey Taymanov" userId="48780eaf-f393-4557-ab31-b74f14da0626" providerId="ADAL" clId="{A1B69DA9-1B53-43FB-AE41-8DE387DBFCC9}" dt="2022-06-21T14:31:31.834" v="80" actId="20577"/>
          <ac:spMkLst>
            <pc:docMk/>
            <pc:sldMk cId="1948788339" sldId="257"/>
            <ac:spMk id="3" creationId="{B260DAAC-8590-CA54-D7EE-C70E4644930D}"/>
          </ac:spMkLst>
        </pc:spChg>
      </pc:sldChg>
      <pc:sldChg chg="modSp new mod">
        <pc:chgData name="Alexey Taymanov" userId="48780eaf-f393-4557-ab31-b74f14da0626" providerId="ADAL" clId="{A1B69DA9-1B53-43FB-AE41-8DE387DBFCC9}" dt="2022-06-21T14:31:25.334" v="74" actId="20577"/>
        <pc:sldMkLst>
          <pc:docMk/>
          <pc:sldMk cId="1218166894" sldId="258"/>
        </pc:sldMkLst>
        <pc:spChg chg="mod">
          <ac:chgData name="Alexey Taymanov" userId="48780eaf-f393-4557-ab31-b74f14da0626" providerId="ADAL" clId="{A1B69DA9-1B53-43FB-AE41-8DE387DBFCC9}" dt="2022-06-21T14:21:23.696" v="52" actId="20577"/>
          <ac:spMkLst>
            <pc:docMk/>
            <pc:sldMk cId="1218166894" sldId="258"/>
            <ac:spMk id="2" creationId="{6062788F-507B-433C-FD8D-0EF816144A7E}"/>
          </ac:spMkLst>
        </pc:spChg>
        <pc:spChg chg="mod">
          <ac:chgData name="Alexey Taymanov" userId="48780eaf-f393-4557-ab31-b74f14da0626" providerId="ADAL" clId="{A1B69DA9-1B53-43FB-AE41-8DE387DBFCC9}" dt="2022-06-21T14:31:25.334" v="74" actId="20577"/>
          <ac:spMkLst>
            <pc:docMk/>
            <pc:sldMk cId="1218166894" sldId="258"/>
            <ac:spMk id="3" creationId="{C8B232A9-8789-8833-82F8-1F84DB1E81BA}"/>
          </ac:spMkLst>
        </pc:spChg>
      </pc:sldChg>
      <pc:sldChg chg="modSp new mod ord">
        <pc:chgData name="Alexey Taymanov" userId="48780eaf-f393-4557-ab31-b74f14da0626" providerId="ADAL" clId="{A1B69DA9-1B53-43FB-AE41-8DE387DBFCC9}" dt="2022-06-21T14:31:12.610" v="70" actId="20577"/>
        <pc:sldMkLst>
          <pc:docMk/>
          <pc:sldMk cId="2938388799" sldId="259"/>
        </pc:sldMkLst>
        <pc:spChg chg="mod">
          <ac:chgData name="Alexey Taymanov" userId="48780eaf-f393-4557-ab31-b74f14da0626" providerId="ADAL" clId="{A1B69DA9-1B53-43FB-AE41-8DE387DBFCC9}" dt="2022-06-21T14:22:00.591" v="63" actId="20577"/>
          <ac:spMkLst>
            <pc:docMk/>
            <pc:sldMk cId="2938388799" sldId="259"/>
            <ac:spMk id="2" creationId="{78AB3631-0A6C-DC99-4AAB-325804D43FAB}"/>
          </ac:spMkLst>
        </pc:spChg>
        <pc:spChg chg="mod">
          <ac:chgData name="Alexey Taymanov" userId="48780eaf-f393-4557-ab31-b74f14da0626" providerId="ADAL" clId="{A1B69DA9-1B53-43FB-AE41-8DE387DBFCC9}" dt="2022-06-21T14:31:12.610" v="70" actId="20577"/>
          <ac:spMkLst>
            <pc:docMk/>
            <pc:sldMk cId="2938388799" sldId="259"/>
            <ac:spMk id="3" creationId="{A289B774-31D0-E86F-A0B3-BA40C223A2FF}"/>
          </ac:spMkLst>
        </pc:spChg>
      </pc:sldChg>
    </pc:docChg>
  </pc:docChgLst>
  <pc:docChgLst>
    <pc:chgData name="Olga Vrousgos" userId="e3a4c685-b2db-4d2b-8f58-4a686a77afe6" providerId="ADAL" clId="{D7787EBB-0522-4E47-8B32-26B4C274B217}"/>
    <pc:docChg chg="undo custSel addSld delSld modSld sldOrd">
      <pc:chgData name="Olga Vrousgos" userId="e3a4c685-b2db-4d2b-8f58-4a686a77afe6" providerId="ADAL" clId="{D7787EBB-0522-4E47-8B32-26B4C274B217}" dt="2022-07-14T13:33:21.812" v="1938" actId="20577"/>
      <pc:docMkLst>
        <pc:docMk/>
      </pc:docMkLst>
      <pc:sldChg chg="modSp del mod">
        <pc:chgData name="Olga Vrousgos" userId="e3a4c685-b2db-4d2b-8f58-4a686a77afe6" providerId="ADAL" clId="{D7787EBB-0522-4E47-8B32-26B4C274B217}" dt="2022-07-13T19:10:42.671" v="1775" actId="47"/>
        <pc:sldMkLst>
          <pc:docMk/>
          <pc:sldMk cId="1948788339" sldId="257"/>
        </pc:sldMkLst>
        <pc:spChg chg="mod">
          <ac:chgData name="Olga Vrousgos" userId="e3a4c685-b2db-4d2b-8f58-4a686a77afe6" providerId="ADAL" clId="{D7787EBB-0522-4E47-8B32-26B4C274B217}" dt="2022-06-28T08:43:18.050" v="1761" actId="20577"/>
          <ac:spMkLst>
            <pc:docMk/>
            <pc:sldMk cId="1948788339" sldId="257"/>
            <ac:spMk id="3" creationId="{B260DAAC-8590-CA54-D7EE-C70E4644930D}"/>
          </ac:spMkLst>
        </pc:spChg>
      </pc:sldChg>
      <pc:sldChg chg="modSp del mod">
        <pc:chgData name="Olga Vrousgos" userId="e3a4c685-b2db-4d2b-8f58-4a686a77afe6" providerId="ADAL" clId="{D7787EBB-0522-4E47-8B32-26B4C274B217}" dt="2022-07-13T19:10:44.083" v="1776" actId="47"/>
        <pc:sldMkLst>
          <pc:docMk/>
          <pc:sldMk cId="1218166894" sldId="258"/>
        </pc:sldMkLst>
        <pc:spChg chg="mod">
          <ac:chgData name="Olga Vrousgos" userId="e3a4c685-b2db-4d2b-8f58-4a686a77afe6" providerId="ADAL" clId="{D7787EBB-0522-4E47-8B32-26B4C274B217}" dt="2022-06-28T08:49:14.414" v="1774" actId="20577"/>
          <ac:spMkLst>
            <pc:docMk/>
            <pc:sldMk cId="1218166894" sldId="258"/>
            <ac:spMk id="3" creationId="{C8B232A9-8789-8833-82F8-1F84DB1E81BA}"/>
          </ac:spMkLst>
        </pc:spChg>
      </pc:sldChg>
      <pc:sldChg chg="ord">
        <pc:chgData name="Olga Vrousgos" userId="e3a4c685-b2db-4d2b-8f58-4a686a77afe6" providerId="ADAL" clId="{D7787EBB-0522-4E47-8B32-26B4C274B217}" dt="2022-06-28T08:29:07.580" v="420"/>
        <pc:sldMkLst>
          <pc:docMk/>
          <pc:sldMk cId="2938388799" sldId="259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3797328428" sldId="264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2133232485" sldId="271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3104121622" sldId="273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2196420826" sldId="274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1691225409" sldId="282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2919183423" sldId="292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2449466833" sldId="293"/>
        </pc:sldMkLst>
      </pc:sldChg>
      <pc:sldChg chg="modSp add mod">
        <pc:chgData name="Olga Vrousgos" userId="e3a4c685-b2db-4d2b-8f58-4a686a77afe6" providerId="ADAL" clId="{D7787EBB-0522-4E47-8B32-26B4C274B217}" dt="2022-07-13T20:28:26.808" v="1866" actId="313"/>
        <pc:sldMkLst>
          <pc:docMk/>
          <pc:sldMk cId="3774151137" sldId="294"/>
        </pc:sldMkLst>
        <pc:spChg chg="mod">
          <ac:chgData name="Olga Vrousgos" userId="e3a4c685-b2db-4d2b-8f58-4a686a77afe6" providerId="ADAL" clId="{D7787EBB-0522-4E47-8B32-26B4C274B217}" dt="2022-07-13T19:12:15.843" v="1784" actId="113"/>
          <ac:spMkLst>
            <pc:docMk/>
            <pc:sldMk cId="3774151137" sldId="294"/>
            <ac:spMk id="3" creationId="{8D9770D1-9141-54DF-4D45-14EDF3AB0151}"/>
          </ac:spMkLst>
        </pc:spChg>
        <pc:spChg chg="mod">
          <ac:chgData name="Olga Vrousgos" userId="e3a4c685-b2db-4d2b-8f58-4a686a77afe6" providerId="ADAL" clId="{D7787EBB-0522-4E47-8B32-26B4C274B217}" dt="2022-07-13T20:28:25.472" v="1864" actId="313"/>
          <ac:spMkLst>
            <pc:docMk/>
            <pc:sldMk cId="3774151137" sldId="294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26.333" v="1865" actId="313"/>
          <ac:spMkLst>
            <pc:docMk/>
            <pc:sldMk cId="3774151137" sldId="294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26.808" v="1866" actId="313"/>
          <ac:spMkLst>
            <pc:docMk/>
            <pc:sldMk cId="3774151137" sldId="294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28.839" v="1869" actId="313"/>
        <pc:sldMkLst>
          <pc:docMk/>
          <pc:sldMk cId="880045064" sldId="295"/>
        </pc:sldMkLst>
        <pc:spChg chg="mod">
          <ac:chgData name="Olga Vrousgos" userId="e3a4c685-b2db-4d2b-8f58-4a686a77afe6" providerId="ADAL" clId="{D7787EBB-0522-4E47-8B32-26B4C274B217}" dt="2022-07-13T19:12:24.907" v="1792" actId="20577"/>
          <ac:spMkLst>
            <pc:docMk/>
            <pc:sldMk cId="880045064" sldId="295"/>
            <ac:spMk id="3" creationId="{8D9770D1-9141-54DF-4D45-14EDF3AB0151}"/>
          </ac:spMkLst>
        </pc:spChg>
        <pc:spChg chg="mod">
          <ac:chgData name="Olga Vrousgos" userId="e3a4c685-b2db-4d2b-8f58-4a686a77afe6" providerId="ADAL" clId="{D7787EBB-0522-4E47-8B32-26B4C274B217}" dt="2022-07-13T20:28:27.969" v="1867" actId="313"/>
          <ac:spMkLst>
            <pc:docMk/>
            <pc:sldMk cId="880045064" sldId="295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28.416" v="1868" actId="313"/>
          <ac:spMkLst>
            <pc:docMk/>
            <pc:sldMk cId="880045064" sldId="295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28.839" v="1869" actId="313"/>
          <ac:spMkLst>
            <pc:docMk/>
            <pc:sldMk cId="880045064" sldId="295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0.372" v="1872" actId="313"/>
        <pc:sldMkLst>
          <pc:docMk/>
          <pc:sldMk cId="477082008" sldId="296"/>
        </pc:sldMkLst>
        <pc:spChg chg="mod">
          <ac:chgData name="Olga Vrousgos" userId="e3a4c685-b2db-4d2b-8f58-4a686a77afe6" providerId="ADAL" clId="{D7787EBB-0522-4E47-8B32-26B4C274B217}" dt="2022-07-13T19:12:30.462" v="1798" actId="20577"/>
          <ac:spMkLst>
            <pc:docMk/>
            <pc:sldMk cId="477082008" sldId="296"/>
            <ac:spMk id="3" creationId="{8D9770D1-9141-54DF-4D45-14EDF3AB0151}"/>
          </ac:spMkLst>
        </pc:spChg>
        <pc:spChg chg="mod">
          <ac:chgData name="Olga Vrousgos" userId="e3a4c685-b2db-4d2b-8f58-4a686a77afe6" providerId="ADAL" clId="{D7787EBB-0522-4E47-8B32-26B4C274B217}" dt="2022-07-13T20:28:29.465" v="1870" actId="313"/>
          <ac:spMkLst>
            <pc:docMk/>
            <pc:sldMk cId="477082008" sldId="296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29.905" v="1871" actId="313"/>
          <ac:spMkLst>
            <pc:docMk/>
            <pc:sldMk cId="477082008" sldId="296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0.372" v="1872" actId="313"/>
          <ac:spMkLst>
            <pc:docMk/>
            <pc:sldMk cId="477082008" sldId="296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1.936" v="1875" actId="313"/>
        <pc:sldMkLst>
          <pc:docMk/>
          <pc:sldMk cId="4204676968" sldId="297"/>
        </pc:sldMkLst>
        <pc:spChg chg="mod">
          <ac:chgData name="Olga Vrousgos" userId="e3a4c685-b2db-4d2b-8f58-4a686a77afe6" providerId="ADAL" clId="{D7787EBB-0522-4E47-8B32-26B4C274B217}" dt="2022-07-13T19:12:35.764" v="1804" actId="20577"/>
          <ac:spMkLst>
            <pc:docMk/>
            <pc:sldMk cId="4204676968" sldId="297"/>
            <ac:spMk id="3" creationId="{8D9770D1-9141-54DF-4D45-14EDF3AB0151}"/>
          </ac:spMkLst>
        </pc:spChg>
        <pc:spChg chg="mod">
          <ac:chgData name="Olga Vrousgos" userId="e3a4c685-b2db-4d2b-8f58-4a686a77afe6" providerId="ADAL" clId="{D7787EBB-0522-4E47-8B32-26B4C274B217}" dt="2022-07-13T20:28:31.032" v="1873" actId="313"/>
          <ac:spMkLst>
            <pc:docMk/>
            <pc:sldMk cId="4204676968" sldId="297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1.467" v="1874" actId="313"/>
          <ac:spMkLst>
            <pc:docMk/>
            <pc:sldMk cId="4204676968" sldId="297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1.936" v="1875" actId="313"/>
          <ac:spMkLst>
            <pc:docMk/>
            <pc:sldMk cId="4204676968" sldId="297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3.968" v="1878" actId="313"/>
        <pc:sldMkLst>
          <pc:docMk/>
          <pc:sldMk cId="2345834918" sldId="298"/>
        </pc:sldMkLst>
        <pc:spChg chg="mod">
          <ac:chgData name="Olga Vrousgos" userId="e3a4c685-b2db-4d2b-8f58-4a686a77afe6" providerId="ADAL" clId="{D7787EBB-0522-4E47-8B32-26B4C274B217}" dt="2022-07-13T20:28:32.585" v="1876" actId="313"/>
          <ac:spMkLst>
            <pc:docMk/>
            <pc:sldMk cId="2345834918" sldId="298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3.455" v="1877" actId="313"/>
          <ac:spMkLst>
            <pc:docMk/>
            <pc:sldMk cId="2345834918" sldId="298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3.968" v="1878" actId="313"/>
          <ac:spMkLst>
            <pc:docMk/>
            <pc:sldMk cId="2345834918" sldId="298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5.483" v="1881" actId="313"/>
        <pc:sldMkLst>
          <pc:docMk/>
          <pc:sldMk cId="1093666157" sldId="300"/>
        </pc:sldMkLst>
        <pc:spChg chg="mod">
          <ac:chgData name="Olga Vrousgos" userId="e3a4c685-b2db-4d2b-8f58-4a686a77afe6" providerId="ADAL" clId="{D7787EBB-0522-4E47-8B32-26B4C274B217}" dt="2022-07-13T20:28:34.665" v="1879" actId="313"/>
          <ac:spMkLst>
            <pc:docMk/>
            <pc:sldMk cId="1093666157" sldId="300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5.105" v="1880" actId="313"/>
          <ac:spMkLst>
            <pc:docMk/>
            <pc:sldMk cId="1093666157" sldId="300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5.483" v="1881" actId="313"/>
          <ac:spMkLst>
            <pc:docMk/>
            <pc:sldMk cId="1093666157" sldId="300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7.719" v="1887" actId="313"/>
        <pc:sldMkLst>
          <pc:docMk/>
          <pc:sldMk cId="3910373573" sldId="302"/>
        </pc:sldMkLst>
        <pc:spChg chg="mod">
          <ac:chgData name="Olga Vrousgos" userId="e3a4c685-b2db-4d2b-8f58-4a686a77afe6" providerId="ADAL" clId="{D7787EBB-0522-4E47-8B32-26B4C274B217}" dt="2022-07-13T20:28:37.200" v="1885" actId="313"/>
          <ac:spMkLst>
            <pc:docMk/>
            <pc:sldMk cId="3910373573" sldId="302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7.495" v="1886" actId="313"/>
          <ac:spMkLst>
            <pc:docMk/>
            <pc:sldMk cId="3910373573" sldId="302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7.719" v="1887" actId="313"/>
          <ac:spMkLst>
            <pc:docMk/>
            <pc:sldMk cId="3910373573" sldId="302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8.632" v="1890" actId="313"/>
        <pc:sldMkLst>
          <pc:docMk/>
          <pc:sldMk cId="1301262522" sldId="303"/>
        </pc:sldMkLst>
        <pc:spChg chg="mod">
          <ac:chgData name="Olga Vrousgos" userId="e3a4c685-b2db-4d2b-8f58-4a686a77afe6" providerId="ADAL" clId="{D7787EBB-0522-4E47-8B32-26B4C274B217}" dt="2022-07-13T20:28:38.175" v="1888" actId="313"/>
          <ac:spMkLst>
            <pc:docMk/>
            <pc:sldMk cId="1301262522" sldId="303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8.424" v="1889" actId="313"/>
          <ac:spMkLst>
            <pc:docMk/>
            <pc:sldMk cId="1301262522" sldId="303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8.632" v="1890" actId="313"/>
          <ac:spMkLst>
            <pc:docMk/>
            <pc:sldMk cId="1301262522" sldId="303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6.775" v="1884" actId="313"/>
        <pc:sldMkLst>
          <pc:docMk/>
          <pc:sldMk cId="2468266823" sldId="304"/>
        </pc:sldMkLst>
        <pc:spChg chg="mod">
          <ac:chgData name="Olga Vrousgos" userId="e3a4c685-b2db-4d2b-8f58-4a686a77afe6" providerId="ADAL" clId="{D7787EBB-0522-4E47-8B32-26B4C274B217}" dt="2022-07-13T20:28:36.103" v="1882" actId="313"/>
          <ac:spMkLst>
            <pc:docMk/>
            <pc:sldMk cId="2468266823" sldId="304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6.465" v="1883" actId="313"/>
          <ac:spMkLst>
            <pc:docMk/>
            <pc:sldMk cId="2468266823" sldId="304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6.775" v="1884" actId="313"/>
          <ac:spMkLst>
            <pc:docMk/>
            <pc:sldMk cId="2468266823" sldId="304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39.655" v="1893" actId="313"/>
        <pc:sldMkLst>
          <pc:docMk/>
          <pc:sldMk cId="1108953488" sldId="305"/>
        </pc:sldMkLst>
        <pc:spChg chg="mod">
          <ac:chgData name="Olga Vrousgos" userId="e3a4c685-b2db-4d2b-8f58-4a686a77afe6" providerId="ADAL" clId="{D7787EBB-0522-4E47-8B32-26B4C274B217}" dt="2022-07-13T20:28:39.041" v="1891" actId="313"/>
          <ac:spMkLst>
            <pc:docMk/>
            <pc:sldMk cId="1108953488" sldId="305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39.359" v="1892" actId="313"/>
          <ac:spMkLst>
            <pc:docMk/>
            <pc:sldMk cId="1108953488" sldId="305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39.655" v="1893" actId="313"/>
          <ac:spMkLst>
            <pc:docMk/>
            <pc:sldMk cId="1108953488" sldId="305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40.880" v="1896" actId="313"/>
        <pc:sldMkLst>
          <pc:docMk/>
          <pc:sldMk cId="2036477889" sldId="306"/>
        </pc:sldMkLst>
        <pc:spChg chg="mod">
          <ac:chgData name="Olga Vrousgos" userId="e3a4c685-b2db-4d2b-8f58-4a686a77afe6" providerId="ADAL" clId="{D7787EBB-0522-4E47-8B32-26B4C274B217}" dt="2022-07-13T20:28:40.275" v="1894" actId="313"/>
          <ac:spMkLst>
            <pc:docMk/>
            <pc:sldMk cId="2036477889" sldId="306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40.583" v="1895" actId="313"/>
          <ac:spMkLst>
            <pc:docMk/>
            <pc:sldMk cId="2036477889" sldId="306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40.880" v="1896" actId="313"/>
          <ac:spMkLst>
            <pc:docMk/>
            <pc:sldMk cId="2036477889" sldId="306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3T20:28:42.097" v="1899" actId="313"/>
        <pc:sldMkLst>
          <pc:docMk/>
          <pc:sldMk cId="1496522073" sldId="307"/>
        </pc:sldMkLst>
        <pc:spChg chg="mod">
          <ac:chgData name="Olga Vrousgos" userId="e3a4c685-b2db-4d2b-8f58-4a686a77afe6" providerId="ADAL" clId="{D7787EBB-0522-4E47-8B32-26B4C274B217}" dt="2022-07-13T20:28:41.474" v="1897" actId="313"/>
          <ac:spMkLst>
            <pc:docMk/>
            <pc:sldMk cId="1496522073" sldId="307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41.751" v="1898" actId="313"/>
          <ac:spMkLst>
            <pc:docMk/>
            <pc:sldMk cId="1496522073" sldId="307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42.097" v="1899" actId="313"/>
          <ac:spMkLst>
            <pc:docMk/>
            <pc:sldMk cId="1496522073" sldId="307"/>
            <ac:spMk id="13" creationId="{A63417AD-A7CE-50BF-5D66-73A342376D4D}"/>
          </ac:spMkLst>
        </pc:spChg>
      </pc:sldChg>
      <pc:sldChg chg="add del">
        <pc:chgData name="Olga Vrousgos" userId="e3a4c685-b2db-4d2b-8f58-4a686a77afe6" providerId="ADAL" clId="{D7787EBB-0522-4E47-8B32-26B4C274B217}" dt="2022-07-14T13:18:25.338" v="1901"/>
        <pc:sldMkLst>
          <pc:docMk/>
          <pc:sldMk cId="2146474477" sldId="308"/>
        </pc:sldMkLst>
      </pc:sldChg>
      <pc:sldChg chg="add del">
        <pc:chgData name="Olga Vrousgos" userId="e3a4c685-b2db-4d2b-8f58-4a686a77afe6" providerId="ADAL" clId="{D7787EBB-0522-4E47-8B32-26B4C274B217}" dt="2022-07-14T13:18:25.338" v="1901"/>
        <pc:sldMkLst>
          <pc:docMk/>
          <pc:sldMk cId="4278600703" sldId="309"/>
        </pc:sldMkLst>
      </pc:sldChg>
      <pc:sldChg chg="add del">
        <pc:chgData name="Olga Vrousgos" userId="e3a4c685-b2db-4d2b-8f58-4a686a77afe6" providerId="ADAL" clId="{D7787EBB-0522-4E47-8B32-26B4C274B217}" dt="2022-07-14T13:18:25.338" v="1901"/>
        <pc:sldMkLst>
          <pc:docMk/>
          <pc:sldMk cId="1093269486" sldId="310"/>
        </pc:sldMkLst>
      </pc:sldChg>
      <pc:sldChg chg="add del">
        <pc:chgData name="Olga Vrousgos" userId="e3a4c685-b2db-4d2b-8f58-4a686a77afe6" providerId="ADAL" clId="{D7787EBB-0522-4E47-8B32-26B4C274B217}" dt="2022-07-14T13:18:25.338" v="1901"/>
        <pc:sldMkLst>
          <pc:docMk/>
          <pc:sldMk cId="1459544563" sldId="311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4167925077" sldId="312"/>
        </pc:sldMkLst>
      </pc:sldChg>
      <pc:sldChg chg="modSp add mod">
        <pc:chgData name="Olga Vrousgos" userId="e3a4c685-b2db-4d2b-8f58-4a686a77afe6" providerId="ADAL" clId="{D7787EBB-0522-4E47-8B32-26B4C274B217}" dt="2022-07-13T20:28:22.998" v="1862" actId="313"/>
        <pc:sldMkLst>
          <pc:docMk/>
          <pc:sldMk cId="1222772384" sldId="315"/>
        </pc:sldMkLst>
        <pc:spChg chg="mod">
          <ac:chgData name="Olga Vrousgos" userId="e3a4c685-b2db-4d2b-8f58-4a686a77afe6" providerId="ADAL" clId="{D7787EBB-0522-4E47-8B32-26B4C274B217}" dt="2022-07-13T20:28:21.393" v="1860" actId="313"/>
          <ac:spMkLst>
            <pc:docMk/>
            <pc:sldMk cId="1222772384" sldId="315"/>
            <ac:spMk id="9" creationId="{FC3ED0AE-435C-F4D5-ACAD-DA340A3E8D68}"/>
          </ac:spMkLst>
        </pc:spChg>
        <pc:spChg chg="mod">
          <ac:chgData name="Olga Vrousgos" userId="e3a4c685-b2db-4d2b-8f58-4a686a77afe6" providerId="ADAL" clId="{D7787EBB-0522-4E47-8B32-26B4C274B217}" dt="2022-07-13T20:28:22.004" v="1861" actId="313"/>
          <ac:spMkLst>
            <pc:docMk/>
            <pc:sldMk cId="1222772384" sldId="315"/>
            <ac:spMk id="11" creationId="{0C90D18B-F2BD-B258-53DE-E2B1F5253021}"/>
          </ac:spMkLst>
        </pc:spChg>
        <pc:spChg chg="mod">
          <ac:chgData name="Olga Vrousgos" userId="e3a4c685-b2db-4d2b-8f58-4a686a77afe6" providerId="ADAL" clId="{D7787EBB-0522-4E47-8B32-26B4C274B217}" dt="2022-07-13T20:28:22.998" v="1862" actId="313"/>
          <ac:spMkLst>
            <pc:docMk/>
            <pc:sldMk cId="1222772384" sldId="315"/>
            <ac:spMk id="13" creationId="{A63417AD-A7CE-50BF-5D66-73A342376D4D}"/>
          </ac:spMkLst>
        </pc:spChg>
      </pc:sldChg>
      <pc:sldChg chg="modSp add mod">
        <pc:chgData name="Olga Vrousgos" userId="e3a4c685-b2db-4d2b-8f58-4a686a77afe6" providerId="ADAL" clId="{D7787EBB-0522-4E47-8B32-26B4C274B217}" dt="2022-07-14T13:33:21.812" v="1938" actId="20577"/>
        <pc:sldMkLst>
          <pc:docMk/>
          <pc:sldMk cId="3657666057" sldId="316"/>
        </pc:sldMkLst>
        <pc:spChg chg="mod">
          <ac:chgData name="Olga Vrousgos" userId="e3a4c685-b2db-4d2b-8f58-4a686a77afe6" providerId="ADAL" clId="{D7787EBB-0522-4E47-8B32-26B4C274B217}" dt="2022-07-14T13:33:21.812" v="1938" actId="20577"/>
          <ac:spMkLst>
            <pc:docMk/>
            <pc:sldMk cId="3657666057" sldId="316"/>
            <ac:spMk id="3" creationId="{D6EDB064-7FCA-72C4-9583-9AA85C2564B9}"/>
          </ac:spMkLst>
        </pc:spChg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1208172721" sldId="317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3810570232" sldId="318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1267452208" sldId="319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3599813898" sldId="320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149551190" sldId="322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4260946536" sldId="323"/>
        </pc:sldMkLst>
      </pc:sldChg>
      <pc:sldChg chg="add">
        <pc:chgData name="Olga Vrousgos" userId="e3a4c685-b2db-4d2b-8f58-4a686a77afe6" providerId="ADAL" clId="{D7787EBB-0522-4E47-8B32-26B4C274B217}" dt="2022-07-13T19:10:45.824" v="1777"/>
        <pc:sldMkLst>
          <pc:docMk/>
          <pc:sldMk cId="1215968521" sldId="324"/>
        </pc:sldMkLst>
      </pc:sldChg>
      <pc:sldChg chg="add">
        <pc:chgData name="Olga Vrousgos" userId="e3a4c685-b2db-4d2b-8f58-4a686a77afe6" providerId="ADAL" clId="{D7787EBB-0522-4E47-8B32-26B4C274B217}" dt="2022-07-14T13:18:25.338" v="1901"/>
        <pc:sldMkLst>
          <pc:docMk/>
          <pc:sldMk cId="1965950197" sldId="326"/>
        </pc:sldMkLst>
      </pc:sldChg>
      <pc:sldChg chg="add">
        <pc:chgData name="Olga Vrousgos" userId="e3a4c685-b2db-4d2b-8f58-4a686a77afe6" providerId="ADAL" clId="{D7787EBB-0522-4E47-8B32-26B4C274B217}" dt="2022-07-14T13:18:25.338" v="1901"/>
        <pc:sldMkLst>
          <pc:docMk/>
          <pc:sldMk cId="1197880271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A2F1-21F1-4319-BDD6-F4379E81734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B3E94-7F9C-4699-A504-1D993C468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5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0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 action set changes over time and / or we have a rich information for each action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3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6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implements the inverse propensity score method, where cost are importance weighted by the probability of the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chosen action generate cost-sensitive example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65569-9A74-4557-ACF1-62DD2D0FD7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AFAE-A5C7-8F0F-1829-E92F684FF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5402-F98E-6A75-CF3A-5A1C17909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F7DF-DBAC-B03D-BA00-1F81D60A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5B71-C16A-C525-5D94-B75C449C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BC08-2988-253F-4605-61F209B7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CEE-6496-F482-236D-4087835D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3FF4-543D-6185-9116-2CBE28BA7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9667-3850-2983-D37C-A7DFBBFD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91E9-D402-47D2-1EE1-508B3386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9A27-C7B6-5D20-82F4-E68D7914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FA43-284E-2774-7CEE-9F22627D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8E95-160B-A6C0-770C-B626A141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1940-4A98-8378-E395-33E890CD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4DB4-F469-23DC-A6BE-0AF7F37C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0195-FD60-EE33-F90F-479B8531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73CF-1066-B546-AA51-FDEEE7A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1FF5-F97C-AFB3-0C59-E8A3F288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2D8C-4DB5-3042-76F4-16243611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DDB5-51A7-0D16-8F52-20FBAFAB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D633-BF5B-91F6-4F87-ED18E57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36D4-52A3-A3C4-CC86-AC914E75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3C213-0E31-9AA8-6B98-696266ED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D13F-24AF-C877-78D9-C2E84E44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09A2-F3A2-D805-91B6-A214A199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8A5F-57E9-1110-4DA1-0162AE1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BEC6-9EA4-7C74-4AE4-B5B9144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D3F-A6B9-9E41-BDEC-0271D3D68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BE351-0AB9-9B1E-44E6-756DEB1E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200DA-EC61-BFDF-7490-4301FEC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065E-8642-8929-AEBB-3C74F142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E857-6B55-2A20-7EEC-B0CED82A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42A1-739F-4BE5-F185-4646DB7D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7D42-2B62-626D-F4A2-29E8FF49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445B8-70FB-2A72-03FC-8AD629E8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93FD8-C557-7586-43FB-D4BADC2C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C0324-ACF6-15AF-728E-2931739A5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0FB03-DD8F-7A87-F753-5A3B7086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21EF7-7A1B-A2EC-B0B3-F98EF279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3204F-0A56-00B7-A973-8EB89094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C7C4-86A8-AD6C-86CF-8E1D899D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42B82-EBBB-0F67-A61E-7F536D2D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782D3-D2F5-380C-8754-FADEA841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859EE-38C7-DB7D-6D27-DAB6F122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5BEE2-38AC-CBF4-45AA-A9AFD858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1A4B8-915F-8860-4831-0F96402E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2BE8-C6C3-1F4B-221D-B87A233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4F26-E0F6-9044-8E47-578774F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3B26-8EB5-314E-3510-81982956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69E15-B876-E86A-647B-B461DF39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7CC7-4636-7D30-4707-424BA9B9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D66B-5D98-9813-8757-0D5CF8FF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BA72C-D746-6C37-06F6-F7F33CDE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6DDC-589D-132E-1428-77F12C57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1F1BC-27F7-514D-DE0D-A429CAF9E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3916-998A-0BE8-02EE-657EB3B5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E3DC5-A0AC-246F-2BC6-7763AB24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17F5-A739-FDA6-C50C-26E1C646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6061-B7D2-17B6-0601-F041560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04A3-1703-A8EF-56F4-C2CE619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AEB94-79A8-7C66-B8F3-6A2BFD9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527-E71C-BDD5-85AC-2BF71AC56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B259-B631-49E8-AF18-8E642C038DA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BD0C-19D0-11E5-C393-536C6642B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639A-98CB-69E9-A5E1-C758167E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6280-1403-4E2A-B473-6742D1A3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ontextual-Bandit-algorith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ontextual-Bandit-algorithm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ontextual-Bandit-algorith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ontextual-Bandit-algorith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ontextual-Bandit-algorithm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ontextual-Bandit-algorithm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vowpalwabbit.org/docs/vowpal_wabbit/python/latest/command_line_args.html#update-op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Loss-functions" TargetMode="External"/><Relationship Id="rId2" Type="http://schemas.openxmlformats.org/officeDocument/2006/relationships/hyperlink" Target="https://vowpalwabbit.org/docs/vowpal_wabbit/python/latest/command_line_args.html#update-op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Loss-functions" TargetMode="External"/><Relationship Id="rId2" Type="http://schemas.openxmlformats.org/officeDocument/2006/relationships/hyperlink" Target="https://vowpalwabbit.org/docs/vowpal_wabbit/python/latest/command_line_args.html#update-op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wpalWabbit/vowpal_wabbit/wiki/Feature-interaction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ATS,-CATS-pdf-for-Continuous-Actions" TargetMode="External"/><Relationship Id="rId2" Type="http://schemas.openxmlformats.org/officeDocument/2006/relationships/hyperlink" Target="https://github.com/VowpalWabbit/vowpal_wabbit/wiki/Contextual-Bandit-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wpalWabbit/vowpal_wabbit/wiki/Slates" TargetMode="External"/><Relationship Id="rId4" Type="http://schemas.openxmlformats.org/officeDocument/2006/relationships/hyperlink" Target="https://github.com/VowpalWabbit/vowpal_wabbit/wiki/Conditional-Contextual-Bandi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ATS,-CATS-pdf-for-Continuous-Actions" TargetMode="External"/><Relationship Id="rId2" Type="http://schemas.openxmlformats.org/officeDocument/2006/relationships/hyperlink" Target="https://github.com/VowpalWabbit/vowpal_wabbit/wiki/Contextual-Bandit-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wpalWabbit/vowpal_wabbit/wiki/Slates" TargetMode="External"/><Relationship Id="rId4" Type="http://schemas.openxmlformats.org/officeDocument/2006/relationships/hyperlink" Target="https://github.com/VowpalWabbit/vowpal_wabbit/wiki/Conditional-Contextual-Bandi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ATS,-CATS-pdf-for-Continuous-Actions" TargetMode="External"/><Relationship Id="rId2" Type="http://schemas.openxmlformats.org/officeDocument/2006/relationships/hyperlink" Target="https://github.com/VowpalWabbit/vowpal_wabbit/wiki/Contextual-Bandit-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wpalWabbit/vowpal_wabbit/wiki/Slates" TargetMode="External"/><Relationship Id="rId4" Type="http://schemas.openxmlformats.org/officeDocument/2006/relationships/hyperlink" Target="https://github.com/VowpalWabbit/vowpal_wabbit/wiki/Conditional-Contextual-Bandi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wpalWabbit/vowpal_wabbit/wiki/CATS,-CATS-pdf-for-Continuous-Actions" TargetMode="External"/><Relationship Id="rId2" Type="http://schemas.openxmlformats.org/officeDocument/2006/relationships/hyperlink" Target="https://github.com/VowpalWabbit/vowpal_wabbit/wiki/Contextual-Bandit-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wpalWabbit/vowpal_wabbit/wiki/Slates" TargetMode="External"/><Relationship Id="rId4" Type="http://schemas.openxmlformats.org/officeDocument/2006/relationships/hyperlink" Target="https://github.com/VowpalWabbit/vowpal_wabbit/wiki/Conditional-Contextual-Ban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D4AB-55E3-BF7B-3DA1-C3DA6D924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VW contextual bandits crash course in 15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B6833-5DE3-192A-518D-5CE856CA2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From noob to pro</a:t>
            </a:r>
          </a:p>
        </p:txBody>
      </p:sp>
    </p:spTree>
    <p:extLst>
      <p:ext uri="{BB962C8B-B14F-4D97-AF65-F5344CB8AC3E}">
        <p14:creationId xmlns:p14="http://schemas.microsoft.com/office/powerpoint/2010/main" val="379732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learn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386513" y="4310156"/>
            <a:ext cx="226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3:0.1:0.2 ‘finance |&lt;fts&gt;</a:t>
            </a:r>
          </a:p>
          <a:p>
            <a:pPr marL="0" indent="0">
              <a:buNone/>
            </a:pPr>
            <a:r>
              <a:rPr lang="en-US" sz="1600" b="1" err="1"/>
              <a:t>action:cost:probability</a:t>
            </a:r>
            <a:endParaRPr lang="en-US" sz="1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3929812" y="4016374"/>
            <a:ext cx="2393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0, index: 1}</a:t>
            </a:r>
          </a:p>
          <a:p>
            <a:r>
              <a:rPr lang="en-US" sz="1600"/>
              <a:t>{cost: 0, index: 2}</a:t>
            </a:r>
          </a:p>
          <a:p>
            <a:pPr marL="0" indent="0">
              <a:buNone/>
            </a:pPr>
            <a:r>
              <a:rPr lang="en-US" sz="1600"/>
              <a:t>{cost: 0.1 / 0.2, index: 3}</a:t>
            </a:r>
          </a:p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7962397" y="225947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 |&lt;fts&gt;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6D4E-FDAA-3B3E-B555-59D349716304}"/>
              </a:ext>
            </a:extLst>
          </p:cNvPr>
          <p:cNvSpPr txBox="1"/>
          <p:nvPr/>
        </p:nvSpPr>
        <p:spPr>
          <a:xfrm>
            <a:off x="8294937" y="3323557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{cost: 0}|&lt;fts&gt;</a:t>
            </a:r>
          </a:p>
        </p:txBody>
      </p:sp>
    </p:spTree>
    <p:extLst>
      <p:ext uri="{BB962C8B-B14F-4D97-AF65-F5344CB8AC3E}">
        <p14:creationId xmlns:p14="http://schemas.microsoft.com/office/powerpoint/2010/main" val="420467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learn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386513" y="4310156"/>
            <a:ext cx="226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3:0.1:0.2 ‘finance |&lt;fts&gt;</a:t>
            </a:r>
          </a:p>
          <a:p>
            <a:pPr marL="0" indent="0">
              <a:buNone/>
            </a:pPr>
            <a:r>
              <a:rPr lang="en-US" sz="1600" b="1" err="1"/>
              <a:t>action:cost:probability</a:t>
            </a:r>
            <a:endParaRPr lang="en-US" sz="1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3929812" y="4016374"/>
            <a:ext cx="2393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0, index: 1}</a:t>
            </a:r>
          </a:p>
          <a:p>
            <a:r>
              <a:rPr lang="en-US" sz="1600"/>
              <a:t>{cost: 0, index: 2}</a:t>
            </a:r>
          </a:p>
          <a:p>
            <a:pPr marL="0" indent="0">
              <a:buNone/>
            </a:pPr>
            <a:r>
              <a:rPr lang="en-US" sz="1600"/>
              <a:t>{cost: 0.1 / 0.2, index: 3}</a:t>
            </a:r>
          </a:p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7962397" y="225947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0} |&lt;fts&gt;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6D4E-FDAA-3B3E-B555-59D349716304}"/>
              </a:ext>
            </a:extLst>
          </p:cNvPr>
          <p:cNvSpPr txBox="1"/>
          <p:nvPr/>
        </p:nvSpPr>
        <p:spPr>
          <a:xfrm>
            <a:off x="8294937" y="3323557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{cost: 0}|&lt;fts&gt;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E7B3F-57C1-3DC6-213A-FEF9D9DA1D10}"/>
              </a:ext>
            </a:extLst>
          </p:cNvPr>
          <p:cNvSpPr txBox="1"/>
          <p:nvPr/>
        </p:nvSpPr>
        <p:spPr>
          <a:xfrm>
            <a:off x="8003087" y="4411704"/>
            <a:ext cx="2976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0.1 / 0.2}|&lt;fts&gt;</a:t>
            </a:r>
          </a:p>
        </p:txBody>
      </p:sp>
    </p:spTree>
    <p:extLst>
      <p:ext uri="{BB962C8B-B14F-4D97-AF65-F5344CB8AC3E}">
        <p14:creationId xmlns:p14="http://schemas.microsoft.com/office/powerpoint/2010/main" val="234583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predict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2202528" y="4303806"/>
            <a:ext cx="972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6847304" y="421972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9704637" y="1689326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6D4E-FDAA-3B3E-B555-59D349716304}"/>
              </a:ext>
            </a:extLst>
          </p:cNvPr>
          <p:cNvSpPr txBox="1"/>
          <p:nvPr/>
        </p:nvSpPr>
        <p:spPr>
          <a:xfrm>
            <a:off x="9710483" y="3000144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|&lt;fts&gt;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E7B3F-57C1-3DC6-213A-FEF9D9DA1D10}"/>
              </a:ext>
            </a:extLst>
          </p:cNvPr>
          <p:cNvSpPr txBox="1"/>
          <p:nvPr/>
        </p:nvSpPr>
        <p:spPr>
          <a:xfrm>
            <a:off x="9712322" y="4235390"/>
            <a:ext cx="2976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</p:spTree>
    <p:extLst>
      <p:ext uri="{BB962C8B-B14F-4D97-AF65-F5344CB8AC3E}">
        <p14:creationId xmlns:p14="http://schemas.microsoft.com/office/powerpoint/2010/main" val="109366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predict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2202528" y="4303806"/>
            <a:ext cx="972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6847304" y="421972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9704637" y="1689326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6D4E-FDAA-3B3E-B555-59D349716304}"/>
              </a:ext>
            </a:extLst>
          </p:cNvPr>
          <p:cNvSpPr txBox="1"/>
          <p:nvPr/>
        </p:nvSpPr>
        <p:spPr>
          <a:xfrm>
            <a:off x="9710483" y="3000144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|&lt;fts&gt;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E7B3F-57C1-3DC6-213A-FEF9D9DA1D10}"/>
              </a:ext>
            </a:extLst>
          </p:cNvPr>
          <p:cNvSpPr txBox="1"/>
          <p:nvPr/>
        </p:nvSpPr>
        <p:spPr>
          <a:xfrm>
            <a:off x="9712322" y="4235390"/>
            <a:ext cx="2976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6AA9F-61CC-2EE7-661A-86E05A4EE17E}"/>
              </a:ext>
            </a:extLst>
          </p:cNvPr>
          <p:cNvCxnSpPr/>
          <p:nvPr/>
        </p:nvCxnSpPr>
        <p:spPr>
          <a:xfrm flipH="1">
            <a:off x="8128667" y="2108200"/>
            <a:ext cx="2261936" cy="12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FC80EB-65A2-3893-80D7-B9BD7F92DF7A}"/>
              </a:ext>
            </a:extLst>
          </p:cNvPr>
          <p:cNvSpPr txBox="1"/>
          <p:nvPr/>
        </p:nvSpPr>
        <p:spPr>
          <a:xfrm>
            <a:off x="7912101" y="2171257"/>
            <a:ext cx="20067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prediction of cost for features if class (action) 1 is selected</a:t>
            </a:r>
          </a:p>
        </p:txBody>
      </p:sp>
    </p:spTree>
    <p:extLst>
      <p:ext uri="{BB962C8B-B14F-4D97-AF65-F5344CB8AC3E}">
        <p14:creationId xmlns:p14="http://schemas.microsoft.com/office/powerpoint/2010/main" val="246826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predict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2202528" y="4303806"/>
            <a:ext cx="972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6847304" y="421972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9704637" y="1689326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6D4E-FDAA-3B3E-B555-59D349716304}"/>
              </a:ext>
            </a:extLst>
          </p:cNvPr>
          <p:cNvSpPr txBox="1"/>
          <p:nvPr/>
        </p:nvSpPr>
        <p:spPr>
          <a:xfrm>
            <a:off x="9710483" y="3000144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|&lt;fts&gt;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E7B3F-57C1-3DC6-213A-FEF9D9DA1D10}"/>
              </a:ext>
            </a:extLst>
          </p:cNvPr>
          <p:cNvSpPr txBox="1"/>
          <p:nvPr/>
        </p:nvSpPr>
        <p:spPr>
          <a:xfrm>
            <a:off x="9712322" y="4235390"/>
            <a:ext cx="2976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0FC7F-28FD-9178-8F8B-634E08078D34}"/>
              </a:ext>
            </a:extLst>
          </p:cNvPr>
          <p:cNvCxnSpPr/>
          <p:nvPr/>
        </p:nvCxnSpPr>
        <p:spPr>
          <a:xfrm flipH="1" flipV="1">
            <a:off x="8229600" y="3670300"/>
            <a:ext cx="2161003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BCAB1A-DDDA-676A-F07F-0DBD08794384}"/>
              </a:ext>
            </a:extLst>
          </p:cNvPr>
          <p:cNvSpPr txBox="1"/>
          <p:nvPr/>
        </p:nvSpPr>
        <p:spPr>
          <a:xfrm>
            <a:off x="8137193" y="3091665"/>
            <a:ext cx="20067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prediction of cost for features if class (action) 2 is selected</a:t>
            </a:r>
          </a:p>
        </p:txBody>
      </p:sp>
    </p:spTree>
    <p:extLst>
      <p:ext uri="{BB962C8B-B14F-4D97-AF65-F5344CB8AC3E}">
        <p14:creationId xmlns:p14="http://schemas.microsoft.com/office/powerpoint/2010/main" val="391037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predict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2202528" y="4303806"/>
            <a:ext cx="972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6847304" y="421972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9704637" y="1689326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6D4E-FDAA-3B3E-B555-59D349716304}"/>
              </a:ext>
            </a:extLst>
          </p:cNvPr>
          <p:cNvSpPr txBox="1"/>
          <p:nvPr/>
        </p:nvSpPr>
        <p:spPr>
          <a:xfrm>
            <a:off x="9710483" y="3000144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|&lt;fts&gt;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E7B3F-57C1-3DC6-213A-FEF9D9DA1D10}"/>
              </a:ext>
            </a:extLst>
          </p:cNvPr>
          <p:cNvSpPr txBox="1"/>
          <p:nvPr/>
        </p:nvSpPr>
        <p:spPr>
          <a:xfrm>
            <a:off x="9712322" y="4235390"/>
            <a:ext cx="2976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BAC1A0-53D5-E03B-1440-B14270D46DA8}"/>
              </a:ext>
            </a:extLst>
          </p:cNvPr>
          <p:cNvCxnSpPr/>
          <p:nvPr/>
        </p:nvCxnSpPr>
        <p:spPr>
          <a:xfrm flipH="1" flipV="1">
            <a:off x="8178800" y="3943350"/>
            <a:ext cx="2211803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D44EEC-EBCF-587E-1CA9-CB084EC61BAA}"/>
              </a:ext>
            </a:extLst>
          </p:cNvPr>
          <p:cNvSpPr txBox="1"/>
          <p:nvPr/>
        </p:nvSpPr>
        <p:spPr>
          <a:xfrm>
            <a:off x="7920537" y="4639580"/>
            <a:ext cx="20067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prediction of cost for features if class (action) 3 is selected</a:t>
            </a:r>
          </a:p>
        </p:txBody>
      </p:sp>
    </p:spTree>
    <p:extLst>
      <p:ext uri="{BB962C8B-B14F-4D97-AF65-F5344CB8AC3E}">
        <p14:creationId xmlns:p14="http://schemas.microsoft.com/office/powerpoint/2010/main" val="130126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predict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C3044-E681-83AF-48DF-6A6D39070328}"/>
              </a:ext>
            </a:extLst>
          </p:cNvPr>
          <p:cNvCxnSpPr/>
          <p:nvPr/>
        </p:nvCxnSpPr>
        <p:spPr>
          <a:xfrm flipH="1">
            <a:off x="3384550" y="3854450"/>
            <a:ext cx="346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0E6E72-6E5A-9E3F-2274-06436CF8B72F}"/>
              </a:ext>
            </a:extLst>
          </p:cNvPr>
          <p:cNvSpPr txBox="1"/>
          <p:nvPr/>
        </p:nvSpPr>
        <p:spPr>
          <a:xfrm>
            <a:off x="3619501" y="3939017"/>
            <a:ext cx="317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predict the class (action) with the lowest cost</a:t>
            </a:r>
          </a:p>
        </p:txBody>
      </p:sp>
    </p:spTree>
    <p:extLst>
      <p:ext uri="{BB962C8B-B14F-4D97-AF65-F5344CB8AC3E}">
        <p14:creationId xmlns:p14="http://schemas.microsoft.com/office/powerpoint/2010/main" val="110895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4563647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762835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45010" y="3609933"/>
            <a:ext cx="1783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909717" y="2324936"/>
            <a:ext cx="1480887" cy="1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909717" y="3609934"/>
            <a:ext cx="1480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909717" y="3609934"/>
            <a:ext cx="1480886" cy="1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1341525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8445F-E148-50E4-354B-731DE3B5B103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2622888" y="3609932"/>
            <a:ext cx="19407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734A09-B72B-46CE-1AE8-4C7CC7652734}"/>
              </a:ext>
            </a:extLst>
          </p:cNvPr>
          <p:cNvCxnSpPr>
            <a:cxnSpLocks/>
          </p:cNvCxnSpPr>
          <p:nvPr/>
        </p:nvCxnSpPr>
        <p:spPr>
          <a:xfrm flipH="1">
            <a:off x="2622888" y="3854450"/>
            <a:ext cx="1940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E4EB1B-680B-8B19-CCD8-809A9C413046}"/>
              </a:ext>
            </a:extLst>
          </p:cNvPr>
          <p:cNvSpPr txBox="1"/>
          <p:nvPr/>
        </p:nvSpPr>
        <p:spPr>
          <a:xfrm>
            <a:off x="5714333" y="4272379"/>
            <a:ext cx="317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predict the class (action) with the lowest cost</a:t>
            </a:r>
          </a:p>
        </p:txBody>
      </p:sp>
    </p:spTree>
    <p:extLst>
      <p:ext uri="{BB962C8B-B14F-4D97-AF65-F5344CB8AC3E}">
        <p14:creationId xmlns:p14="http://schemas.microsoft.com/office/powerpoint/2010/main" val="203647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4563647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762835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45010" y="3609933"/>
            <a:ext cx="1783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909717" y="2324936"/>
            <a:ext cx="1480887" cy="1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909717" y="3609934"/>
            <a:ext cx="1480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909717" y="3609934"/>
            <a:ext cx="1480886" cy="1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1341525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8445F-E148-50E4-354B-731DE3B5B103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2622888" y="3609932"/>
            <a:ext cx="19407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734A09-B72B-46CE-1AE8-4C7CC7652734}"/>
              </a:ext>
            </a:extLst>
          </p:cNvPr>
          <p:cNvCxnSpPr>
            <a:cxnSpLocks/>
          </p:cNvCxnSpPr>
          <p:nvPr/>
        </p:nvCxnSpPr>
        <p:spPr>
          <a:xfrm flipH="1">
            <a:off x="2622888" y="3854450"/>
            <a:ext cx="1940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292E7F-EF1D-AC0C-1054-77EC289103F9}"/>
              </a:ext>
            </a:extLst>
          </p:cNvPr>
          <p:cNvSpPr txBox="1"/>
          <p:nvPr/>
        </p:nvSpPr>
        <p:spPr>
          <a:xfrm>
            <a:off x="5714333" y="4272379"/>
            <a:ext cx="317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predict the class (action) with the lowest cost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72A9B-2D8B-4491-4D6C-3C49ED379E6A}"/>
              </a:ext>
            </a:extLst>
          </p:cNvPr>
          <p:cNvSpPr txBox="1"/>
          <p:nvPr/>
        </p:nvSpPr>
        <p:spPr>
          <a:xfrm>
            <a:off x="114300" y="4193280"/>
            <a:ext cx="46164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create a </a:t>
            </a:r>
            <a:r>
              <a:rPr lang="en-US" sz="1600" err="1"/>
              <a:t>pmf</a:t>
            </a:r>
            <a:r>
              <a:rPr lang="en-US" sz="1600"/>
              <a:t> over the existing actions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promotes exploitation of predicted class 1 – e of the time and exploration uniformly at random over the remaining actions e of the times </a:t>
            </a:r>
          </a:p>
        </p:txBody>
      </p:sp>
    </p:spTree>
    <p:extLst>
      <p:ext uri="{BB962C8B-B14F-4D97-AF65-F5344CB8AC3E}">
        <p14:creationId xmlns:p14="http://schemas.microsoft.com/office/powerpoint/2010/main" val="149652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935125" y="2503363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60B33C5B-AAC0-F958-7A18-2203894D13DF}"/>
              </a:ext>
            </a:extLst>
          </p:cNvPr>
          <p:cNvSpPr/>
          <p:nvPr/>
        </p:nvSpPr>
        <p:spPr>
          <a:xfrm>
            <a:off x="3418514" y="2567031"/>
            <a:ext cx="4592972" cy="28480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--epsilon e</a:t>
            </a:r>
          </a:p>
          <a:p>
            <a:pPr algn="ctr"/>
            <a:r>
              <a:rPr lang="en-US"/>
              <a:t>At each example, the prediction of the learned policy is taken with probability 1 – e and with the remaining e probability an action is chosen uniformly at 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460B3-3028-51C7-E6B1-ECC61EBB66CA}"/>
              </a:ext>
            </a:extLst>
          </p:cNvPr>
          <p:cNvSpPr txBox="1"/>
          <p:nvPr/>
        </p:nvSpPr>
        <p:spPr>
          <a:xfrm>
            <a:off x="762350" y="6492875"/>
            <a:ext cx="92624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hlinkClick r:id="rId3"/>
              </a:rPr>
              <a:t>https://github.com/VowpalWabbit/vowpal_wabbit/wiki/Contextual-Bandit-algorithms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47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Protocol: Repeatedly</a:t>
            </a:r>
          </a:p>
          <a:p>
            <a:pPr lvl="1"/>
            <a:r>
              <a:rPr lang="en-US"/>
              <a:t>Receive context</a:t>
            </a:r>
          </a:p>
          <a:p>
            <a:pPr lvl="1"/>
            <a:r>
              <a:rPr lang="en-US"/>
              <a:t>Choose action from a set of available actions</a:t>
            </a:r>
          </a:p>
          <a:p>
            <a:pPr lvl="1"/>
            <a:r>
              <a:rPr lang="en-US"/>
              <a:t>Receive reward only for action chosen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935125" y="2503363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D6D7E3-406A-D23A-4AF3-30F10D2C57CE}"/>
              </a:ext>
            </a:extLst>
          </p:cNvPr>
          <p:cNvSpPr/>
          <p:nvPr/>
        </p:nvSpPr>
        <p:spPr>
          <a:xfrm>
            <a:off x="935124" y="3429000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explore first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5D9D5B6-5FF5-FC18-6F32-3AD117CAF610}"/>
              </a:ext>
            </a:extLst>
          </p:cNvPr>
          <p:cNvSpPr/>
          <p:nvPr/>
        </p:nvSpPr>
        <p:spPr>
          <a:xfrm>
            <a:off x="3418514" y="2567031"/>
            <a:ext cx="4592972" cy="28480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--first tau</a:t>
            </a:r>
          </a:p>
          <a:p>
            <a:pPr algn="ctr"/>
            <a:r>
              <a:rPr lang="en-US"/>
              <a:t>On the first tau examples, we take each of the actions with uniform random probability. The data is used to learn a good predictor which is exploited for the rest of the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487C9-6CAD-7913-7CF6-E6F8FA884F86}"/>
              </a:ext>
            </a:extLst>
          </p:cNvPr>
          <p:cNvSpPr txBox="1"/>
          <p:nvPr/>
        </p:nvSpPr>
        <p:spPr>
          <a:xfrm>
            <a:off x="762350" y="6492875"/>
            <a:ext cx="92624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hlinkClick r:id="rId3"/>
              </a:rPr>
              <a:t>https://github.com/VowpalWabbit/vowpal_wabbit/wiki/Contextual-Bandit-algorithms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544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935125" y="2503363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D6D7E3-406A-D23A-4AF3-30F10D2C57CE}"/>
              </a:ext>
            </a:extLst>
          </p:cNvPr>
          <p:cNvSpPr/>
          <p:nvPr/>
        </p:nvSpPr>
        <p:spPr>
          <a:xfrm>
            <a:off x="935124" y="3429000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explore 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FD757-25D1-1CF2-1CDA-30188560AA5E}"/>
              </a:ext>
            </a:extLst>
          </p:cNvPr>
          <p:cNvSpPr/>
          <p:nvPr/>
        </p:nvSpPr>
        <p:spPr>
          <a:xfrm>
            <a:off x="935124" y="4448112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bagging explorer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F39A6DB-649E-4650-A5F0-FBAF1E87E75F}"/>
              </a:ext>
            </a:extLst>
          </p:cNvPr>
          <p:cNvSpPr/>
          <p:nvPr/>
        </p:nvSpPr>
        <p:spPr>
          <a:xfrm>
            <a:off x="3418514" y="2567031"/>
            <a:ext cx="4592972" cy="28480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--bag m</a:t>
            </a:r>
          </a:p>
          <a:p>
            <a:pPr algn="ctr"/>
            <a:r>
              <a:rPr lang="en-US"/>
              <a:t>Trains m different policies on different random subsets of the data. Exploration picks the action from one of the m policies uniformly at random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B4BF5-E74F-5484-874D-22226B03F858}"/>
              </a:ext>
            </a:extLst>
          </p:cNvPr>
          <p:cNvSpPr txBox="1"/>
          <p:nvPr/>
        </p:nvSpPr>
        <p:spPr>
          <a:xfrm>
            <a:off x="762350" y="6492875"/>
            <a:ext cx="92624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hlinkClick r:id="rId3"/>
              </a:rPr>
              <a:t>https://github.com/VowpalWabbit/vowpal_wabbit/wiki/Contextual-Bandit-algorithms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26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935125" y="2503363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D6D7E3-406A-D23A-4AF3-30F10D2C57CE}"/>
              </a:ext>
            </a:extLst>
          </p:cNvPr>
          <p:cNvSpPr/>
          <p:nvPr/>
        </p:nvSpPr>
        <p:spPr>
          <a:xfrm>
            <a:off x="935124" y="3429000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explore 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FD757-25D1-1CF2-1CDA-30188560AA5E}"/>
              </a:ext>
            </a:extLst>
          </p:cNvPr>
          <p:cNvSpPr/>
          <p:nvPr/>
        </p:nvSpPr>
        <p:spPr>
          <a:xfrm>
            <a:off x="935124" y="4448112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bagging explorer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B5C9639-AD64-6922-9BF3-EDF6BC7B5B55}"/>
              </a:ext>
            </a:extLst>
          </p:cNvPr>
          <p:cNvSpPr/>
          <p:nvPr/>
        </p:nvSpPr>
        <p:spPr>
          <a:xfrm>
            <a:off x="928774" y="5467225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online cover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987616A-1BD9-3366-002C-91B8659E071F}"/>
              </a:ext>
            </a:extLst>
          </p:cNvPr>
          <p:cNvSpPr/>
          <p:nvPr/>
        </p:nvSpPr>
        <p:spPr>
          <a:xfrm>
            <a:off x="3418514" y="2567031"/>
            <a:ext cx="4592972" cy="28480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--cover m</a:t>
            </a:r>
          </a:p>
          <a:p>
            <a:pPr algn="ctr"/>
            <a:r>
              <a:rPr lang="en-US"/>
              <a:t>m policies trained</a:t>
            </a:r>
          </a:p>
          <a:p>
            <a:pPr algn="ctr"/>
            <a:r>
              <a:rPr lang="en-US"/>
              <a:t>Policies are optimized to result in a diverse set of predictions, choosing all the actions which are not already learned to be bad in a given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9607E-7567-D67A-A4B0-BFA7D378CF31}"/>
              </a:ext>
            </a:extLst>
          </p:cNvPr>
          <p:cNvSpPr txBox="1"/>
          <p:nvPr/>
        </p:nvSpPr>
        <p:spPr>
          <a:xfrm>
            <a:off x="762350" y="6492875"/>
            <a:ext cx="92624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hlinkClick r:id="rId3"/>
              </a:rPr>
              <a:t>https://github.com/VowpalWabbit/vowpal_wabbit/wiki/Contextual-Bandit-algorithms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60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                   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935125" y="2503363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D6D7E3-406A-D23A-4AF3-30F10D2C57CE}"/>
              </a:ext>
            </a:extLst>
          </p:cNvPr>
          <p:cNvSpPr/>
          <p:nvPr/>
        </p:nvSpPr>
        <p:spPr>
          <a:xfrm>
            <a:off x="935124" y="3429000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explore 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FD757-25D1-1CF2-1CDA-30188560AA5E}"/>
              </a:ext>
            </a:extLst>
          </p:cNvPr>
          <p:cNvSpPr/>
          <p:nvPr/>
        </p:nvSpPr>
        <p:spPr>
          <a:xfrm>
            <a:off x="935124" y="4448112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bagging explorer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B5C9639-AD64-6922-9BF3-EDF6BC7B5B55}"/>
              </a:ext>
            </a:extLst>
          </p:cNvPr>
          <p:cNvSpPr/>
          <p:nvPr/>
        </p:nvSpPr>
        <p:spPr>
          <a:xfrm>
            <a:off x="928774" y="5467225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online cover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987616A-1BD9-3366-002C-91B8659E071F}"/>
              </a:ext>
            </a:extLst>
          </p:cNvPr>
          <p:cNvSpPr/>
          <p:nvPr/>
        </p:nvSpPr>
        <p:spPr>
          <a:xfrm>
            <a:off x="3418514" y="2567031"/>
            <a:ext cx="4592972" cy="28480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--</a:t>
            </a:r>
            <a:r>
              <a:rPr lang="en-US" b="1" err="1"/>
              <a:t>softmax</a:t>
            </a:r>
            <a:r>
              <a:rPr lang="en-US" b="1"/>
              <a:t> --lambda &lt;l&gt;</a:t>
            </a:r>
          </a:p>
          <a:p>
            <a:pPr algn="ctr"/>
            <a:r>
              <a:rPr lang="en-US"/>
              <a:t>Predicts action and a score indicating the quality of each action. Then creates a distro with the probability of action a being is proportional to exp(lambda * score(x, a))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F6E032-49E7-007A-7980-50699BD26C34}"/>
              </a:ext>
            </a:extLst>
          </p:cNvPr>
          <p:cNvSpPr/>
          <p:nvPr/>
        </p:nvSpPr>
        <p:spPr>
          <a:xfrm>
            <a:off x="10449639" y="2072728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softmax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DDF92-0FEE-99EF-1E41-C870282837F1}"/>
              </a:ext>
            </a:extLst>
          </p:cNvPr>
          <p:cNvSpPr txBox="1"/>
          <p:nvPr/>
        </p:nvSpPr>
        <p:spPr>
          <a:xfrm>
            <a:off x="762350" y="6492875"/>
            <a:ext cx="92624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hlinkClick r:id="rId3"/>
              </a:rPr>
              <a:t>https://github.com/VowpalWabbit/vowpal_wabbit/wiki/Contextual-Bandit-algorithms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95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</a:t>
            </a:r>
            <a:r>
              <a:rPr lang="en-US" b="1"/>
              <a:t>with</a:t>
            </a:r>
            <a:r>
              <a:rPr lang="en-US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</a:t>
            </a:r>
            <a:r>
              <a:rPr lang="en-US"/>
              <a:t> &lt;number of actions&gt;                   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935125" y="2503363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D6D7E3-406A-D23A-4AF3-30F10D2C57CE}"/>
              </a:ext>
            </a:extLst>
          </p:cNvPr>
          <p:cNvSpPr/>
          <p:nvPr/>
        </p:nvSpPr>
        <p:spPr>
          <a:xfrm>
            <a:off x="935124" y="3429000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explore first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FD757-25D1-1CF2-1CDA-30188560AA5E}"/>
              </a:ext>
            </a:extLst>
          </p:cNvPr>
          <p:cNvSpPr/>
          <p:nvPr/>
        </p:nvSpPr>
        <p:spPr>
          <a:xfrm>
            <a:off x="935124" y="4448112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bagging explorer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B5C9639-AD64-6922-9BF3-EDF6BC7B5B55}"/>
              </a:ext>
            </a:extLst>
          </p:cNvPr>
          <p:cNvSpPr/>
          <p:nvPr/>
        </p:nvSpPr>
        <p:spPr>
          <a:xfrm>
            <a:off x="928774" y="5467225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online cover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987616A-1BD9-3366-002C-91B8659E071F}"/>
              </a:ext>
            </a:extLst>
          </p:cNvPr>
          <p:cNvSpPr/>
          <p:nvPr/>
        </p:nvSpPr>
        <p:spPr>
          <a:xfrm>
            <a:off x="3418514" y="2567031"/>
            <a:ext cx="4592972" cy="28480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--square </a:t>
            </a:r>
            <a:r>
              <a:rPr lang="en-US" b="1" err="1"/>
              <a:t>cb</a:t>
            </a:r>
            <a:endParaRPr lang="en-US" b="1"/>
          </a:p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F6E032-49E7-007A-7980-50699BD26C34}"/>
              </a:ext>
            </a:extLst>
          </p:cNvPr>
          <p:cNvSpPr/>
          <p:nvPr/>
        </p:nvSpPr>
        <p:spPr>
          <a:xfrm>
            <a:off x="10449639" y="2072728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softmax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71136-8A97-F84B-EB21-13083BC2757B}"/>
              </a:ext>
            </a:extLst>
          </p:cNvPr>
          <p:cNvSpPr/>
          <p:nvPr/>
        </p:nvSpPr>
        <p:spPr>
          <a:xfrm>
            <a:off x="10449639" y="3074131"/>
            <a:ext cx="1141326" cy="7097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square </a:t>
            </a:r>
            <a:r>
              <a:rPr lang="en-US" err="1"/>
              <a:t>cb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DFA3F-AC4A-FB31-5114-AFB0B7F98519}"/>
              </a:ext>
            </a:extLst>
          </p:cNvPr>
          <p:cNvSpPr txBox="1"/>
          <p:nvPr/>
        </p:nvSpPr>
        <p:spPr>
          <a:xfrm>
            <a:off x="762350" y="6492875"/>
            <a:ext cx="92624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hlinkClick r:id="rId3"/>
              </a:rPr>
              <a:t>https://github.com/VowpalWabbit/vowpal_wabbit/wiki/Contextual-Bandit-algorithms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88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 exploration and </a:t>
            </a:r>
            <a:r>
              <a:rPr lang="en-US" b="1"/>
              <a:t>changing action set of </a:t>
            </a:r>
            <a:r>
              <a:rPr lang="en-US" b="1" err="1"/>
              <a:t>featurized</a:t>
            </a:r>
            <a:r>
              <a:rPr lang="en-US" b="1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cb_explore_adf</a:t>
            </a:r>
            <a:r>
              <a:rPr lang="en-US" b="1"/>
              <a:t> (action dependent features)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60B92-61A1-0627-DB48-001C0C175389}"/>
              </a:ext>
            </a:extLst>
          </p:cNvPr>
          <p:cNvSpPr txBox="1"/>
          <p:nvPr/>
        </p:nvSpPr>
        <p:spPr>
          <a:xfrm>
            <a:off x="1092200" y="2523966"/>
            <a:ext cx="8299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/>
              <a:t>shared |User tom |time time_of_day=morning |day weekday=Friday</a:t>
            </a:r>
          </a:p>
          <a:p>
            <a:pPr marL="0" indent="0">
              <a:buNone/>
            </a:pPr>
            <a:r>
              <a:rPr lang="pt-BR"/>
              <a:t>0:0.1:0.1 |Action baseball hockey</a:t>
            </a:r>
          </a:p>
          <a:p>
            <a:pPr marL="0" indent="0">
              <a:buNone/>
            </a:pPr>
            <a:r>
              <a:rPr lang="pt-BR"/>
              <a:t>|Action apple orange</a:t>
            </a:r>
          </a:p>
          <a:p>
            <a:pPr marL="0" indent="0">
              <a:buNone/>
            </a:pPr>
            <a:r>
              <a:rPr lang="pt-BR"/>
              <a:t>|Action bitcoin stocks bonds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5C863-EB50-1276-FE87-D4EE2BE2944C}"/>
              </a:ext>
            </a:extLst>
          </p:cNvPr>
          <p:cNvSpPr txBox="1"/>
          <p:nvPr/>
        </p:nvSpPr>
        <p:spPr>
          <a:xfrm>
            <a:off x="1092200" y="4086136"/>
            <a:ext cx="6616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/>
              <a:t>shared |User anna |time time_of_day=evening</a:t>
            </a:r>
          </a:p>
          <a:p>
            <a:pPr marL="0" indent="0">
              <a:buNone/>
            </a:pPr>
            <a:r>
              <a:rPr lang="pt-BR"/>
              <a:t>|Action baseball hockey</a:t>
            </a:r>
          </a:p>
          <a:p>
            <a:pPr marL="0" indent="0">
              <a:buNone/>
            </a:pPr>
            <a:r>
              <a:rPr lang="pt-BR"/>
              <a:t>|Action apple orange</a:t>
            </a:r>
          </a:p>
          <a:p>
            <a:pPr marL="0" indent="0">
              <a:buNone/>
            </a:pPr>
            <a:r>
              <a:rPr lang="pt-BR"/>
              <a:t>0:0.1:0.2 |Action bitcoin stocks bonds</a:t>
            </a:r>
          </a:p>
        </p:txBody>
      </p:sp>
    </p:spTree>
    <p:extLst>
      <p:ext uri="{BB962C8B-B14F-4D97-AF65-F5344CB8AC3E}">
        <p14:creationId xmlns:p14="http://schemas.microsoft.com/office/powerpoint/2010/main" val="416792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 exploration and </a:t>
            </a:r>
            <a:r>
              <a:rPr lang="en-US" b="1"/>
              <a:t>changing action set of </a:t>
            </a:r>
            <a:r>
              <a:rPr lang="en-US" b="1" err="1"/>
              <a:t>featurized</a:t>
            </a:r>
            <a:r>
              <a:rPr lang="en-US" b="1"/>
              <a:t> 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b="1" err="1"/>
              <a:t>cb_explore_adf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762835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14640" y="3609931"/>
            <a:ext cx="211371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909717" y="2324936"/>
            <a:ext cx="1480887" cy="1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909717" y="3609934"/>
            <a:ext cx="1480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909717" y="3609934"/>
            <a:ext cx="1480886" cy="12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6E3FFB-B9E5-9FA7-1718-C51AD6F7BE90}"/>
              </a:ext>
            </a:extLst>
          </p:cNvPr>
          <p:cNvSpPr/>
          <p:nvPr/>
        </p:nvSpPr>
        <p:spPr>
          <a:xfrm>
            <a:off x="838200" y="3110620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epsilon greedy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7D9E84-17D8-19FB-2D8F-3A69ECB61A9F}"/>
              </a:ext>
            </a:extLst>
          </p:cNvPr>
          <p:cNvSpPr/>
          <p:nvPr/>
        </p:nvSpPr>
        <p:spPr>
          <a:xfrm>
            <a:off x="4233277" y="3110620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cb</a:t>
            </a:r>
            <a:r>
              <a:rPr lang="en-US"/>
              <a:t> with action dep.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F52C34-2986-2FBB-11C7-AF31DDF90AD0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2119563" y="3609931"/>
            <a:ext cx="2113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4A7526-954F-D6E6-2482-04FBADD7C2B1}"/>
              </a:ext>
            </a:extLst>
          </p:cNvPr>
          <p:cNvSpPr txBox="1"/>
          <p:nvPr/>
        </p:nvSpPr>
        <p:spPr>
          <a:xfrm>
            <a:off x="3176420" y="4326229"/>
            <a:ext cx="4226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automatically adapts number of actions</a:t>
            </a:r>
          </a:p>
        </p:txBody>
      </p:sp>
    </p:spTree>
    <p:extLst>
      <p:ext uri="{BB962C8B-B14F-4D97-AF65-F5344CB8AC3E}">
        <p14:creationId xmlns:p14="http://schemas.microsoft.com/office/powerpoint/2010/main" val="122277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A761-A7F8-16F4-23AE-735D17D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B064-7FCA-72C4-9583-9AA85C25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reductions</a:t>
            </a:r>
          </a:p>
          <a:p>
            <a:pPr lvl="1"/>
            <a:r>
              <a:rPr lang="en-US"/>
              <a:t>gradient descent (stochastic)</a:t>
            </a:r>
          </a:p>
          <a:p>
            <a:pPr lvl="1"/>
            <a:r>
              <a:rPr lang="en-US" err="1"/>
              <a:t>freegrad</a:t>
            </a:r>
            <a:endParaRPr lang="en-US"/>
          </a:p>
          <a:p>
            <a:pPr lvl="1"/>
            <a:r>
              <a:rPr lang="en-US" err="1"/>
              <a:t>ftrl</a:t>
            </a:r>
            <a:r>
              <a:rPr lang="en-US"/>
              <a:t> (follow the regularized leader)</a:t>
            </a:r>
          </a:p>
          <a:p>
            <a:pPr lvl="1"/>
            <a:r>
              <a:rPr lang="en-US" err="1"/>
              <a:t>lbfgs</a:t>
            </a:r>
            <a:endParaRPr lang="en-US"/>
          </a:p>
          <a:p>
            <a:pPr lvl="1"/>
            <a:r>
              <a:rPr lang="en-US" err="1"/>
              <a:t>adagrad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A761-A7F8-16F4-23AE-735D17D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B064-7FCA-72C4-9583-9AA85C25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Any hyper parameter optimization that applies to base reductions can be defined when using higher level reductions</a:t>
            </a:r>
            <a:r>
              <a:rPr lang="en-US" sz="1800" baseline="30000"/>
              <a:t>[1]</a:t>
            </a:r>
          </a:p>
          <a:p>
            <a:pPr lvl="1"/>
            <a:r>
              <a:rPr lang="en-US" sz="1500"/>
              <a:t>L1 and L2 regularization</a:t>
            </a:r>
          </a:p>
          <a:p>
            <a:pPr lvl="1"/>
            <a:r>
              <a:rPr lang="en-US" sz="1500"/>
              <a:t>learning rate schedule: learning rate, initial t, power t, decay learning rate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600"/>
              <a:t>[1] </a:t>
            </a:r>
            <a:r>
              <a:rPr lang="en-US" sz="600">
                <a:hlinkClick r:id="rId2"/>
              </a:rPr>
              <a:t>https://vowpalwabbit.org/docs/vowpal_wabbit/python/latest/command_line_args.html#update-options</a:t>
            </a:r>
            <a:r>
              <a:rPr lang="en-US" sz="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7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A761-A7F8-16F4-23AE-735D17D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B064-7FCA-72C4-9583-9AA85C25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500"/>
              <a:t>Any hyper parameter optimization that applies to base reductions can be defined when using higher level reductions</a:t>
            </a:r>
            <a:r>
              <a:rPr lang="en-US" sz="5500" baseline="30000"/>
              <a:t>[1]</a:t>
            </a:r>
          </a:p>
          <a:p>
            <a:pPr lvl="1"/>
            <a:r>
              <a:rPr lang="en-US" sz="4500"/>
              <a:t>L1 and L2 regularization</a:t>
            </a:r>
          </a:p>
          <a:p>
            <a:pPr lvl="1"/>
            <a:r>
              <a:rPr lang="en-US" sz="4500"/>
              <a:t>learning rate schedule: learning rate, initial t, power t, decay learning rate </a:t>
            </a:r>
          </a:p>
          <a:p>
            <a:r>
              <a:rPr lang="en-US" sz="5500"/>
              <a:t>Loss functions</a:t>
            </a:r>
            <a:r>
              <a:rPr lang="en-US" sz="5500" baseline="30000"/>
              <a:t>[2]</a:t>
            </a:r>
            <a:r>
              <a:rPr lang="en-US" sz="5500"/>
              <a:t>:</a:t>
            </a:r>
          </a:p>
          <a:p>
            <a:pPr lvl="1"/>
            <a:r>
              <a:rPr lang="en-US" sz="4500"/>
              <a:t>squared [default]</a:t>
            </a:r>
          </a:p>
          <a:p>
            <a:pPr lvl="1"/>
            <a:r>
              <a:rPr lang="en-US" sz="4500"/>
              <a:t>quantile</a:t>
            </a:r>
          </a:p>
          <a:p>
            <a:pPr lvl="1"/>
            <a:r>
              <a:rPr lang="en-US" sz="4500"/>
              <a:t>logistic </a:t>
            </a:r>
          </a:p>
          <a:p>
            <a:pPr lvl="1"/>
            <a:r>
              <a:rPr lang="en-US" sz="4500"/>
              <a:t>hinge</a:t>
            </a:r>
          </a:p>
          <a:p>
            <a:pPr lvl="1"/>
            <a:r>
              <a:rPr lang="en-US" sz="4500" err="1"/>
              <a:t>poisson</a:t>
            </a:r>
            <a:endParaRPr lang="en-US" sz="4500"/>
          </a:p>
          <a:p>
            <a:pPr lvl="1"/>
            <a:r>
              <a:rPr lang="en-US" sz="4500"/>
              <a:t>classic (sq loss with importance weight aware updates)</a:t>
            </a:r>
          </a:p>
          <a:p>
            <a:pPr lvl="1"/>
            <a:r>
              <a:rPr lang="en-US" sz="4500" err="1"/>
              <a:t>expectile</a:t>
            </a:r>
            <a:endParaRPr lang="en-US" sz="4500"/>
          </a:p>
          <a:p>
            <a:pPr lvl="2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[1] </a:t>
            </a:r>
            <a:r>
              <a:rPr lang="en-US" sz="1800">
                <a:hlinkClick r:id="rId2"/>
              </a:rPr>
              <a:t>https://vowpalwabbit.org/docs/vowpal_wabbit/python/latest/command_line_args.html#update-options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[2] </a:t>
            </a:r>
            <a:r>
              <a:rPr lang="en-US" sz="1800">
                <a:hlinkClick r:id="rId3"/>
              </a:rPr>
              <a:t>https://github.com/VowpalWabbit/vowpal_wabbit/wiki/Loss-functions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57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Protocol: Repeatedly</a:t>
            </a:r>
          </a:p>
          <a:p>
            <a:pPr lvl="1"/>
            <a:r>
              <a:rPr lang="en-US"/>
              <a:t>Receive context</a:t>
            </a:r>
          </a:p>
          <a:p>
            <a:pPr lvl="1"/>
            <a:r>
              <a:rPr lang="en-US"/>
              <a:t>Choose action from a set of available actions</a:t>
            </a:r>
          </a:p>
          <a:p>
            <a:pPr lvl="1"/>
            <a:r>
              <a:rPr lang="en-US"/>
              <a:t>Receive reward only for action chosen</a:t>
            </a:r>
          </a:p>
          <a:p>
            <a:endParaRPr lang="en-US"/>
          </a:p>
          <a:p>
            <a:r>
              <a:rPr lang="en-US" b="1"/>
              <a:t>Decision to optimize</a:t>
            </a:r>
            <a:r>
              <a:rPr lang="en-US"/>
              <a:t>: articles to display to user</a:t>
            </a:r>
          </a:p>
          <a:p>
            <a:r>
              <a:rPr lang="en-US" b="1"/>
              <a:t>Context</a:t>
            </a:r>
            <a:r>
              <a:rPr lang="en-US"/>
              <a:t>: user data (browsing history, location, time of day)</a:t>
            </a:r>
          </a:p>
          <a:p>
            <a:r>
              <a:rPr lang="en-US" b="1"/>
              <a:t>Actions</a:t>
            </a:r>
            <a:r>
              <a:rPr lang="en-US"/>
              <a:t>: available news articles</a:t>
            </a:r>
          </a:p>
          <a:p>
            <a:r>
              <a:rPr lang="en-US" b="1"/>
              <a:t>Reward</a:t>
            </a:r>
            <a:r>
              <a:rPr lang="en-US"/>
              <a:t>: user engagement – click or no click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1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A761-A7F8-16F4-23AE-735D17D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B064-7FCA-72C4-9583-9AA85C25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/>
              <a:t>Any hyper parameter optimization that applies to base reductions can be defined when using higher level reductions</a:t>
            </a:r>
            <a:r>
              <a:rPr lang="en-US" sz="7200" baseline="30000"/>
              <a:t>[1]</a:t>
            </a:r>
          </a:p>
          <a:p>
            <a:pPr lvl="1"/>
            <a:r>
              <a:rPr lang="en-US" sz="6000"/>
              <a:t>L1 and L2 regularization</a:t>
            </a:r>
          </a:p>
          <a:p>
            <a:pPr lvl="1"/>
            <a:r>
              <a:rPr lang="en-US" sz="6000"/>
              <a:t>learning rate schedule: learning rate, initial t, power t, decay learning rate </a:t>
            </a:r>
          </a:p>
          <a:p>
            <a:endParaRPr lang="en-US" sz="7200"/>
          </a:p>
          <a:p>
            <a:r>
              <a:rPr lang="en-US" sz="7200"/>
              <a:t>Loss functions</a:t>
            </a:r>
            <a:r>
              <a:rPr lang="en-US" sz="7200" baseline="30000"/>
              <a:t>[2]</a:t>
            </a:r>
            <a:r>
              <a:rPr lang="en-US" sz="7200"/>
              <a:t>:</a:t>
            </a:r>
          </a:p>
          <a:p>
            <a:pPr lvl="1"/>
            <a:r>
              <a:rPr lang="en-US" sz="6000"/>
              <a:t>squared [default]</a:t>
            </a:r>
          </a:p>
          <a:p>
            <a:endParaRPr lang="en-US" sz="7200"/>
          </a:p>
          <a:p>
            <a:r>
              <a:rPr lang="en-US" sz="7200"/>
              <a:t>Interactions</a:t>
            </a:r>
            <a:r>
              <a:rPr lang="en-US" sz="7200" baseline="30000"/>
              <a:t>[3]</a:t>
            </a:r>
            <a:r>
              <a:rPr lang="en-US" sz="7200"/>
              <a:t>:</a:t>
            </a:r>
          </a:p>
          <a:p>
            <a:pPr lvl="1"/>
            <a:r>
              <a:rPr lang="en-US" sz="6000"/>
              <a:t>You can specify interactions between namespace features e.g. -q UA –q </a:t>
            </a:r>
            <a:r>
              <a:rPr lang="en-US" sz="6000" err="1"/>
              <a:t>tA</a:t>
            </a:r>
            <a:r>
              <a:rPr lang="en-US" sz="6000"/>
              <a:t> –q </a:t>
            </a:r>
            <a:r>
              <a:rPr lang="en-US" sz="6000" err="1"/>
              <a:t>dA</a:t>
            </a:r>
            <a:endParaRPr lang="en-US" sz="6000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[1] </a:t>
            </a:r>
            <a:r>
              <a:rPr lang="en-US" sz="2400">
                <a:hlinkClick r:id="rId2"/>
              </a:rPr>
              <a:t>https://vowpalwabbit.org/docs/vowpal_wabbit/python/latest/command_line_args.html#update-options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[2] </a:t>
            </a:r>
            <a:r>
              <a:rPr lang="en-US" sz="2400">
                <a:hlinkClick r:id="rId3"/>
              </a:rPr>
              <a:t>https://github.com/VowpalWabbit/vowpal_wabbit/wiki/Loss-functions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[3] </a:t>
            </a:r>
            <a:r>
              <a:rPr lang="en-US" sz="2400">
                <a:hlinkClick r:id="rId4"/>
              </a:rPr>
              <a:t>https://github.com/VowpalWabbit/vowpal_wabbit/wiki/Feature-interactions</a:t>
            </a:r>
            <a:r>
              <a:rPr lang="en-US" sz="2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D48D5-8EE9-71DA-BEAB-9F67FBCE25CD}"/>
              </a:ext>
            </a:extLst>
          </p:cNvPr>
          <p:cNvSpPr txBox="1"/>
          <p:nvPr/>
        </p:nvSpPr>
        <p:spPr>
          <a:xfrm>
            <a:off x="3509744" y="4464796"/>
            <a:ext cx="7177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200"/>
              <a:t>shared |User tom |time time_of_day=morning |day weekday=Friday</a:t>
            </a:r>
          </a:p>
          <a:p>
            <a:pPr marL="0" indent="0">
              <a:buNone/>
            </a:pPr>
            <a:r>
              <a:rPr lang="pt-BR" sz="1200"/>
              <a:t>0:0.1:0.1 |Action baseball hockey</a:t>
            </a:r>
          </a:p>
          <a:p>
            <a:pPr marL="0" indent="0">
              <a:buNone/>
            </a:pPr>
            <a:r>
              <a:rPr lang="pt-BR" sz="1200"/>
              <a:t>|Action apple orange</a:t>
            </a:r>
          </a:p>
          <a:p>
            <a:pPr marL="0" indent="0">
              <a:buNone/>
            </a:pPr>
            <a:r>
              <a:rPr lang="pt-BR" sz="1200"/>
              <a:t>|Action bitcoin stocks bonds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8B4E56-553E-727E-8DA7-25EB8B401CFB}"/>
              </a:ext>
            </a:extLst>
          </p:cNvPr>
          <p:cNvSpPr/>
          <p:nvPr/>
        </p:nvSpPr>
        <p:spPr>
          <a:xfrm>
            <a:off x="3509744" y="4464796"/>
            <a:ext cx="4538444" cy="952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2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reduction should I use?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0FE16-549B-0648-7B21-83019328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5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reduction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10959517" cy="5209563"/>
          </a:xfrm>
        </p:spPr>
        <p:txBody>
          <a:bodyPr>
            <a:normAutofit fontScale="47500" lnSpcReduction="20000"/>
          </a:bodyPr>
          <a:lstStyle/>
          <a:p>
            <a:r>
              <a:rPr lang="en-US"/>
              <a:t>--</a:t>
            </a:r>
            <a:r>
              <a:rPr lang="en-US" err="1"/>
              <a:t>cb_explore_adf</a:t>
            </a:r>
            <a:endParaRPr lang="en-US"/>
          </a:p>
          <a:p>
            <a:pPr lvl="1"/>
            <a:r>
              <a:rPr lang="en-US" b="1"/>
              <a:t>what</a:t>
            </a:r>
            <a:r>
              <a:rPr lang="en-US"/>
              <a:t>: contextual bandits with exploration</a:t>
            </a:r>
          </a:p>
          <a:p>
            <a:pPr lvl="1"/>
            <a:r>
              <a:rPr lang="en-US" b="1"/>
              <a:t>when</a:t>
            </a:r>
            <a:r>
              <a:rPr lang="en-US"/>
              <a:t>: discrete action set to choose from</a:t>
            </a:r>
          </a:p>
          <a:p>
            <a:pPr lvl="1"/>
            <a:r>
              <a:rPr lang="en-US" b="1"/>
              <a:t>example</a:t>
            </a:r>
            <a:r>
              <a:rPr lang="en-US"/>
              <a:t>: select one news article amongst many to display to a user</a:t>
            </a:r>
          </a:p>
          <a:p>
            <a:pPr lvl="1"/>
            <a:r>
              <a:rPr lang="en-US" b="1"/>
              <a:t>wiki</a:t>
            </a:r>
            <a:r>
              <a:rPr lang="en-US"/>
              <a:t>: </a:t>
            </a:r>
            <a:r>
              <a:rPr lang="en-US">
                <a:hlinkClick r:id="rId2"/>
              </a:rPr>
              <a:t>https://github.com/VowpalWabbit/vowpal_wabbit/wiki/Contextual-Bandit-algorithms</a:t>
            </a:r>
            <a:r>
              <a:rPr lang="en-US"/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--cats 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continuous actions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continuous action range to choose from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select the appropriate temperature for a smart thermostat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https://github.com/VowpalWabbit/vowpal_wabbit/wiki/CATS,-CATS-pdf-for-Continuous-Actions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ccb_explore_adf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conditional contextual bandits (ranking)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discrete action set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multiple slots in which an action can be chosen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 actions are chosen from the same action set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slots and actions have features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rewards can be specified for each slot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display multiple news articles for a specific topic / website layout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https://github.com/VowpalWabbit/vowpal_wabbit/wiki/Conditional-Contextual-Bandit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--slates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similar to conditional contextual bandits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single global reward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slots have disjoint action sets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movie recommendation carousels with different genres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https://github.com/VowpalWabbit/vowpal_wabbit/wiki/Slates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96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reduction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10959517" cy="5209563"/>
          </a:xfrm>
        </p:spPr>
        <p:txBody>
          <a:bodyPr>
            <a:normAutofit fontScale="47500" lnSpcReduction="20000"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cb_explore_adf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contextual bandits with exploration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discrete action set to choose from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select one news article amongst many to display to a user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https://github.com/VowpalWabbit/vowpal_wabbit/wiki/Contextual-Bandit-algorithms</a:t>
            </a:r>
            <a:r>
              <a:rPr lang="en-US"/>
              <a:t> </a:t>
            </a:r>
          </a:p>
          <a:p>
            <a:r>
              <a:rPr lang="en-US"/>
              <a:t>--cats </a:t>
            </a:r>
          </a:p>
          <a:p>
            <a:pPr lvl="1"/>
            <a:r>
              <a:rPr lang="en-US" b="1"/>
              <a:t>what</a:t>
            </a:r>
            <a:r>
              <a:rPr lang="en-US"/>
              <a:t>: continuous actions with epsilon-greedy exploration</a:t>
            </a:r>
          </a:p>
          <a:p>
            <a:pPr lvl="1"/>
            <a:r>
              <a:rPr lang="en-US" b="1"/>
              <a:t>when</a:t>
            </a:r>
            <a:r>
              <a:rPr lang="en-US"/>
              <a:t>: continuous action range to choose from</a:t>
            </a:r>
          </a:p>
          <a:p>
            <a:pPr lvl="1"/>
            <a:r>
              <a:rPr lang="en-US" b="1"/>
              <a:t>example</a:t>
            </a:r>
            <a:r>
              <a:rPr lang="en-US"/>
              <a:t>: select the appropriate temperature for a smart thermostat</a:t>
            </a:r>
          </a:p>
          <a:p>
            <a:pPr lvl="1"/>
            <a:r>
              <a:rPr lang="en-US" b="1"/>
              <a:t>wiki</a:t>
            </a:r>
            <a:r>
              <a:rPr lang="en-US"/>
              <a:t>: </a:t>
            </a:r>
            <a:r>
              <a:rPr lang="en-US">
                <a:hlinkClick r:id="rId3"/>
              </a:rPr>
              <a:t>https://github.com/VowpalWabbit/vowpal_wabbit/wiki/CATS,-CATS-pdf-for-Continuous-Actions</a:t>
            </a:r>
            <a:r>
              <a:rPr lang="en-US"/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ccb_explore_adf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conditional contextual bandits (ranking)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discrete action set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multiple slots in which an action can be chosen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 actions are chosen from the same action set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slots and actions have features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rewards can be specified for each slot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display multiple news articles for a specific topic / website layout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https://github.com/VowpalWabbit/vowpal_wabbit/wiki/Conditional-Contextual-Bandit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--slates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similar to conditional contextual bandits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single global reward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slots have disjoint action sets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movie recommendation carousels with different genres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https://github.com/VowpalWabbit/vowpal_wabbit/wiki/Slates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81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reduction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10959517" cy="5209563"/>
          </a:xfrm>
        </p:spPr>
        <p:txBody>
          <a:bodyPr>
            <a:normAutofit fontScale="47500" lnSpcReduction="20000"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cb_explore_adf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contextual bandits with exploration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discrete action set to choose from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select one news article amongst many to display to a user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https://github.com/VowpalWabbit/vowpal_wabbit/wiki/Contextual-Bandit-algorithms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--cats 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continuous actions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continuous action range to choose from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select the appropriate temperature for a smart thermostat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https://github.com/VowpalWabbit/vowpal_wabbit/wiki/CATS,-CATS-pdf-for-Continuous-Actions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/>
              <a:t>--</a:t>
            </a:r>
            <a:r>
              <a:rPr lang="en-US" err="1"/>
              <a:t>ccb_explore_adf</a:t>
            </a:r>
            <a:endParaRPr lang="en-US"/>
          </a:p>
          <a:p>
            <a:pPr lvl="1"/>
            <a:r>
              <a:rPr lang="en-US" b="1"/>
              <a:t>what</a:t>
            </a:r>
            <a:r>
              <a:rPr lang="en-US"/>
              <a:t>: conditional contextual bandits (ranking)</a:t>
            </a:r>
          </a:p>
          <a:p>
            <a:pPr lvl="1"/>
            <a:r>
              <a:rPr lang="en-US" b="1"/>
              <a:t>when</a:t>
            </a:r>
            <a:r>
              <a:rPr lang="en-US"/>
              <a:t>: </a:t>
            </a:r>
          </a:p>
          <a:p>
            <a:pPr lvl="2"/>
            <a:r>
              <a:rPr lang="en-US"/>
              <a:t>discrete action set</a:t>
            </a:r>
          </a:p>
          <a:p>
            <a:pPr lvl="2"/>
            <a:r>
              <a:rPr lang="en-US"/>
              <a:t>multiple slots in which an action can be chosen</a:t>
            </a:r>
          </a:p>
          <a:p>
            <a:pPr lvl="2"/>
            <a:r>
              <a:rPr lang="en-US"/>
              <a:t>actions for each slot are chosen from the same action set</a:t>
            </a:r>
          </a:p>
          <a:p>
            <a:pPr lvl="2"/>
            <a:r>
              <a:rPr lang="en-US"/>
              <a:t>slots and actions have features</a:t>
            </a:r>
          </a:p>
          <a:p>
            <a:pPr lvl="2"/>
            <a:r>
              <a:rPr lang="en-US"/>
              <a:t>rewards can be specified for each slot</a:t>
            </a:r>
          </a:p>
          <a:p>
            <a:pPr lvl="1"/>
            <a:r>
              <a:rPr lang="en-US" b="1"/>
              <a:t>example</a:t>
            </a:r>
            <a:r>
              <a:rPr lang="en-US"/>
              <a:t>: display multiple news articles for a specific topic / website layout</a:t>
            </a:r>
          </a:p>
          <a:p>
            <a:pPr lvl="1"/>
            <a:r>
              <a:rPr lang="en-US" b="1"/>
              <a:t>wiki</a:t>
            </a:r>
            <a:r>
              <a:rPr lang="en-US"/>
              <a:t>: </a:t>
            </a:r>
            <a:r>
              <a:rPr lang="en-US">
                <a:hlinkClick r:id="rId4"/>
              </a:rPr>
              <a:t>https://github.com/VowpalWabbit/vowpal_wabbit/wiki/Conditional-Contextual-Bandit</a:t>
            </a:r>
            <a:r>
              <a:rPr lang="en-US"/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--slates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similar to conditional contextual bandits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single global reward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slots have disjoint action sets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movie recommendation carousels with different genres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https://github.com/VowpalWabbit/vowpal_wabbit/wiki/Slates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946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reduction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10959517" cy="5209563"/>
          </a:xfrm>
        </p:spPr>
        <p:txBody>
          <a:bodyPr>
            <a:normAutofit fontScale="47500" lnSpcReduction="20000"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cb_explore_adf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contextual bandits with exploration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discrete action set to choose from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select one news article amongst many to display to a user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https://github.com/VowpalWabbit/vowpal_wabbit/wiki/Contextual-Bandit-algorithms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--cats 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continuous actions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continuous action range to choose from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select the appropriate temperature for a smart thermostat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https://github.com/VowpalWabbit/vowpal_wabbit/wiki/CATS,-CATS-pdf-for-Continuous-Actions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ccb_explore_adf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conditional contextual bandits (ranking)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discrete action set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multiple slots in which an action can be chosen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 actions are chosen from the same action set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slots and actions have features</a:t>
            </a:r>
          </a:p>
          <a:p>
            <a:pPr lvl="2"/>
            <a:r>
              <a:rPr lang="en-US">
                <a:solidFill>
                  <a:schemeClr val="bg1">
                    <a:lumMod val="50000"/>
                  </a:schemeClr>
                </a:solidFill>
              </a:rPr>
              <a:t>rewards can be specified for each slot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display multiple news articles for a specific topic / website layout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https://github.com/VowpalWabbit/vowpal_wabbit/wiki/Conditional-Contextual-Bandit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/>
              <a:t>--slates</a:t>
            </a:r>
          </a:p>
          <a:p>
            <a:pPr lvl="1"/>
            <a:r>
              <a:rPr lang="en-US" b="1"/>
              <a:t>what</a:t>
            </a:r>
            <a:r>
              <a:rPr lang="en-US"/>
              <a:t>: similar to conditional contextual bandits</a:t>
            </a:r>
          </a:p>
          <a:p>
            <a:pPr lvl="1"/>
            <a:r>
              <a:rPr lang="en-US" b="1"/>
              <a:t>when</a:t>
            </a:r>
            <a:r>
              <a:rPr lang="en-US"/>
              <a:t>: </a:t>
            </a:r>
          </a:p>
          <a:p>
            <a:pPr lvl="2"/>
            <a:r>
              <a:rPr lang="en-US"/>
              <a:t>single global reward</a:t>
            </a:r>
          </a:p>
          <a:p>
            <a:pPr lvl="2"/>
            <a:r>
              <a:rPr lang="en-US"/>
              <a:t>slots have disjoint action sets</a:t>
            </a:r>
          </a:p>
          <a:p>
            <a:pPr lvl="1"/>
            <a:r>
              <a:rPr lang="en-US" b="1"/>
              <a:t>example</a:t>
            </a:r>
            <a:r>
              <a:rPr lang="en-US"/>
              <a:t>: movie recommendation carousels with different genres</a:t>
            </a:r>
          </a:p>
          <a:p>
            <a:pPr lvl="1"/>
            <a:r>
              <a:rPr lang="en-US" b="1"/>
              <a:t>wiki</a:t>
            </a:r>
            <a:r>
              <a:rPr lang="en-US"/>
              <a:t>: </a:t>
            </a:r>
            <a:r>
              <a:rPr lang="en-US">
                <a:hlinkClick r:id="rId5"/>
              </a:rPr>
              <a:t>https://github.com/VowpalWabbit/vowpal_wabbit/wiki/Slates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5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info we need to learn is:</a:t>
            </a:r>
          </a:p>
          <a:p>
            <a:pPr lvl="1"/>
            <a:r>
              <a:rPr lang="en-US"/>
              <a:t>Context (c):         additional information which helps in choosing an action</a:t>
            </a:r>
          </a:p>
          <a:p>
            <a:pPr lvl="1"/>
            <a:r>
              <a:rPr lang="en-US"/>
              <a:t>Action (a):           the action chosen from a set of possible actions</a:t>
            </a:r>
          </a:p>
          <a:p>
            <a:pPr lvl="1"/>
            <a:r>
              <a:rPr lang="en-US"/>
              <a:t>Probability(p):    the probability of choosing the action (a) from the action set</a:t>
            </a:r>
          </a:p>
          <a:p>
            <a:pPr lvl="1"/>
            <a:r>
              <a:rPr lang="en-US"/>
              <a:t>Cost/reward (r): the reward received for action (a)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VW and basic contextual bandits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cb</a:t>
            </a:r>
            <a:r>
              <a:rPr lang="en-US"/>
              <a:t> : contextual bandits without exploration</a:t>
            </a:r>
          </a:p>
          <a:p>
            <a:r>
              <a:rPr lang="en-US" b="1" err="1"/>
              <a:t>cb_explore</a:t>
            </a:r>
            <a:r>
              <a:rPr lang="en-US"/>
              <a:t>: contextual bandits with exploration</a:t>
            </a:r>
          </a:p>
          <a:p>
            <a:r>
              <a:rPr lang="en-US" b="1" err="1"/>
              <a:t>cb_explore_adf</a:t>
            </a:r>
            <a:r>
              <a:rPr lang="en-US"/>
              <a:t>: contextual bandits with exploration and action dependent features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action:cost:probability | features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en-US" b="1"/>
              <a:t>1:0.1:0.4</a:t>
            </a:r>
            <a:r>
              <a:rPr lang="en-US"/>
              <a:t>  ‘sports |User tom |time </a:t>
            </a:r>
            <a:r>
              <a:rPr lang="en-US" err="1"/>
              <a:t>time_of_day</a:t>
            </a:r>
            <a:r>
              <a:rPr lang="en-US"/>
              <a:t>=morning |day weekday=Friday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2:0.3:0.3</a:t>
            </a:r>
            <a:r>
              <a:rPr lang="en-US"/>
              <a:t> ‘food |User anna |time </a:t>
            </a:r>
            <a:r>
              <a:rPr lang="en-US" err="1"/>
              <a:t>time_of_day</a:t>
            </a:r>
            <a:r>
              <a:rPr lang="en-US"/>
              <a:t>=evening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3:0.1:0.2</a:t>
            </a:r>
            <a:r>
              <a:rPr lang="en-US"/>
              <a:t> ‘finance |User anna |time </a:t>
            </a:r>
            <a:r>
              <a:rPr lang="en-US" err="1"/>
              <a:t>time_of_day</a:t>
            </a:r>
            <a:r>
              <a:rPr lang="en-US"/>
              <a:t>=evening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learn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386513" y="4310156"/>
            <a:ext cx="226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3:0.1:0.2 ‘finance |&lt;fts&gt;</a:t>
            </a:r>
          </a:p>
          <a:p>
            <a:pPr marL="0" indent="0">
              <a:buNone/>
            </a:pPr>
            <a:r>
              <a:rPr lang="en-US" sz="1600" b="1" err="1"/>
              <a:t>action:cost:probability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77415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learn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386513" y="4310156"/>
            <a:ext cx="226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3:0.1:0.2 ‘finance |&lt;fts&gt;</a:t>
            </a:r>
          </a:p>
          <a:p>
            <a:pPr marL="0" indent="0">
              <a:buNone/>
            </a:pPr>
            <a:r>
              <a:rPr lang="en-US" sz="1600" b="1" err="1"/>
              <a:t>action:cost:probability</a:t>
            </a:r>
            <a:endParaRPr lang="en-US" sz="1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3929812" y="4016374"/>
            <a:ext cx="2393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0, index: 1}</a:t>
            </a:r>
          </a:p>
          <a:p>
            <a:r>
              <a:rPr lang="en-US" sz="1600"/>
              <a:t>{cost: 0, index: 2}</a:t>
            </a:r>
          </a:p>
          <a:p>
            <a:pPr marL="0" indent="0">
              <a:buNone/>
            </a:pPr>
            <a:r>
              <a:rPr lang="en-US" sz="1600"/>
              <a:t>{cost: 0.1 / 0.2, index: 3}</a:t>
            </a:r>
          </a:p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</p:spTree>
    <p:extLst>
      <p:ext uri="{BB962C8B-B14F-4D97-AF65-F5344CB8AC3E}">
        <p14:creationId xmlns:p14="http://schemas.microsoft.com/office/powerpoint/2010/main" val="88004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95A7-703D-F631-B0EE-D4D097E3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bandits without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70D1-9141-54DF-4D45-14EDF3A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-- </a:t>
            </a:r>
            <a:r>
              <a:rPr lang="en-US" err="1"/>
              <a:t>cb</a:t>
            </a:r>
            <a:r>
              <a:rPr lang="en-US"/>
              <a:t> &lt;number of actions&gt; </a:t>
            </a:r>
            <a:r>
              <a:rPr lang="en-US" b="1"/>
              <a:t>learn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20F66-2B35-D246-BE68-C8DB4050639C}"/>
              </a:ext>
            </a:extLst>
          </p:cNvPr>
          <p:cNvSpPr/>
          <p:nvPr/>
        </p:nvSpPr>
        <p:spPr>
          <a:xfrm>
            <a:off x="2048041" y="3110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contextualbandits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45662-BAB8-644A-EB65-5FBF97314B46}"/>
              </a:ext>
            </a:extLst>
          </p:cNvPr>
          <p:cNvSpPr/>
          <p:nvPr/>
        </p:nvSpPr>
        <p:spPr>
          <a:xfrm>
            <a:off x="6847304" y="3110622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csoaa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ED0AE-435C-F4D5-ACAD-DA340A3E8D68}"/>
              </a:ext>
            </a:extLst>
          </p:cNvPr>
          <p:cNvSpPr/>
          <p:nvPr/>
        </p:nvSpPr>
        <p:spPr>
          <a:xfrm>
            <a:off x="10390604" y="1825625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0D18B-F2BD-B258-53DE-E2B1F5253021}"/>
              </a:ext>
            </a:extLst>
          </p:cNvPr>
          <p:cNvSpPr/>
          <p:nvPr/>
        </p:nvSpPr>
        <p:spPr>
          <a:xfrm>
            <a:off x="10390604" y="3110623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3417AD-A7CE-50BF-5D66-73A342376D4D}"/>
              </a:ext>
            </a:extLst>
          </p:cNvPr>
          <p:cNvSpPr/>
          <p:nvPr/>
        </p:nvSpPr>
        <p:spPr>
          <a:xfrm>
            <a:off x="10390603" y="4395621"/>
            <a:ext cx="1281363" cy="998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gradient descent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17F35-839A-C5F0-476E-79255A9215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29404" y="3609932"/>
            <a:ext cx="3517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2D968-8A04-F13F-CB61-E3B2F1C7C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28667" y="2324936"/>
            <a:ext cx="2261937" cy="12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1E8D2-C82F-1572-93C6-7C69CE00408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28667" y="3609933"/>
            <a:ext cx="2261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7E183-E11A-5F20-CF03-8AFFA8EAB3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128667" y="3609933"/>
            <a:ext cx="2261936" cy="128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5A09F-AD5E-E83F-DA39-8532ED7CC91D}"/>
              </a:ext>
            </a:extLst>
          </p:cNvPr>
          <p:cNvSpPr txBox="1"/>
          <p:nvPr/>
        </p:nvSpPr>
        <p:spPr>
          <a:xfrm>
            <a:off x="386513" y="4310156"/>
            <a:ext cx="226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3:0.1:0.2 ‘finance |&lt;fts&gt;</a:t>
            </a:r>
          </a:p>
          <a:p>
            <a:pPr marL="0" indent="0">
              <a:buNone/>
            </a:pPr>
            <a:r>
              <a:rPr lang="en-US" sz="1600" b="1" err="1"/>
              <a:t>action:cost:probability</a:t>
            </a:r>
            <a:endParaRPr lang="en-US" sz="1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79436-7503-B022-B47C-0802BC93978E}"/>
              </a:ext>
            </a:extLst>
          </p:cNvPr>
          <p:cNvSpPr txBox="1"/>
          <p:nvPr/>
        </p:nvSpPr>
        <p:spPr>
          <a:xfrm>
            <a:off x="3929812" y="4016374"/>
            <a:ext cx="2393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0, index: 1}</a:t>
            </a:r>
          </a:p>
          <a:p>
            <a:r>
              <a:rPr lang="en-US" sz="1600"/>
              <a:t>{cost: 0, index: 2}</a:t>
            </a:r>
          </a:p>
          <a:p>
            <a:pPr marL="0" indent="0">
              <a:buNone/>
            </a:pPr>
            <a:r>
              <a:rPr lang="en-US" sz="1600"/>
              <a:t>{cost: 0.1 / 0.2, index: 3}</a:t>
            </a:r>
          </a:p>
          <a:p>
            <a:pPr marL="0" indent="0">
              <a:buNone/>
            </a:pPr>
            <a:r>
              <a:rPr lang="en-US" sz="1600"/>
              <a:t>|&lt;fts&gt;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972A-036C-FCBE-60BE-ED18F89C63A4}"/>
              </a:ext>
            </a:extLst>
          </p:cNvPr>
          <p:cNvSpPr txBox="1"/>
          <p:nvPr/>
        </p:nvSpPr>
        <p:spPr>
          <a:xfrm>
            <a:off x="7962397" y="2259473"/>
            <a:ext cx="2393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/>
              <a:t>{cost: 0} |&lt;fts&gt;</a:t>
            </a:r>
          </a:p>
        </p:txBody>
      </p:sp>
    </p:spTree>
    <p:extLst>
      <p:ext uri="{BB962C8B-B14F-4D97-AF65-F5344CB8AC3E}">
        <p14:creationId xmlns:p14="http://schemas.microsoft.com/office/powerpoint/2010/main" val="4770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3185</Words>
  <Application>Microsoft Office PowerPoint</Application>
  <PresentationFormat>Widescreen</PresentationFormat>
  <Paragraphs>488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VW contextual bandits crash course in 15 minutes</vt:lpstr>
      <vt:lpstr>Contextual bandits</vt:lpstr>
      <vt:lpstr>Contextual bandits</vt:lpstr>
      <vt:lpstr>Contextual bandits</vt:lpstr>
      <vt:lpstr>VW and basic contextual bandits options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without exploration</vt:lpstr>
      <vt:lpstr>Contextual bandits with exploration</vt:lpstr>
      <vt:lpstr>Contextual bandits with exploration</vt:lpstr>
      <vt:lpstr>Contextual bandits with exploration</vt:lpstr>
      <vt:lpstr>Contextual bandits with exploration</vt:lpstr>
      <vt:lpstr>Contextual bandits with exploration</vt:lpstr>
      <vt:lpstr>Contextual bandits with exploration</vt:lpstr>
      <vt:lpstr>Contextual bandits with exploration</vt:lpstr>
      <vt:lpstr>Contextual bandits with exploration</vt:lpstr>
      <vt:lpstr>Contextual bandits with exploration and changing action set of featurized actions</vt:lpstr>
      <vt:lpstr>Contextual bandits with exploration and changing action set of featurized actions</vt:lpstr>
      <vt:lpstr>Base reductions</vt:lpstr>
      <vt:lpstr>Reduction options</vt:lpstr>
      <vt:lpstr>Reduction options</vt:lpstr>
      <vt:lpstr>Reduction options</vt:lpstr>
      <vt:lpstr>What reduction should I use?</vt:lpstr>
      <vt:lpstr>What reduction should I use?</vt:lpstr>
      <vt:lpstr>What reduction should I use?</vt:lpstr>
      <vt:lpstr>What reduction should I use?</vt:lpstr>
      <vt:lpstr>What reduction should I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Taymanov</dc:creator>
  <cp:lastModifiedBy>Alexey Taymanov</cp:lastModifiedBy>
  <cp:revision>1</cp:revision>
  <dcterms:created xsi:type="dcterms:W3CDTF">2022-06-21T14:12:03Z</dcterms:created>
  <dcterms:modified xsi:type="dcterms:W3CDTF">2022-07-17T11:31:09Z</dcterms:modified>
</cp:coreProperties>
</file>