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28"/>
  </p:notesMasterIdLst>
  <p:sldIdLst>
    <p:sldId id="10697" r:id="rId5"/>
    <p:sldId id="266" r:id="rId6"/>
    <p:sldId id="10716" r:id="rId7"/>
    <p:sldId id="265" r:id="rId8"/>
    <p:sldId id="10714" r:id="rId9"/>
    <p:sldId id="3432" r:id="rId10"/>
    <p:sldId id="10698" r:id="rId11"/>
    <p:sldId id="10708" r:id="rId12"/>
    <p:sldId id="10701" r:id="rId13"/>
    <p:sldId id="10717" r:id="rId14"/>
    <p:sldId id="10702" r:id="rId15"/>
    <p:sldId id="10707" r:id="rId16"/>
    <p:sldId id="10703" r:id="rId17"/>
    <p:sldId id="10706" r:id="rId18"/>
    <p:sldId id="10710" r:id="rId19"/>
    <p:sldId id="10711" r:id="rId20"/>
    <p:sldId id="10696" r:id="rId21"/>
    <p:sldId id="10699" r:id="rId22"/>
    <p:sldId id="10718" r:id="rId23"/>
    <p:sldId id="10719" r:id="rId24"/>
    <p:sldId id="10720" r:id="rId25"/>
    <p:sldId id="10721" r:id="rId26"/>
    <p:sldId id="193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02D88-E4CF-49A3-980B-E7492C3D8FA3}" v="45" dt="2019-07-24T19:29:18.068"/>
    <p1510:client id="{B63969E1-7CCE-47F3-946B-152449F89E0C}" v="1" dt="2019-07-24T20:24:4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thra Srinath" userId="S::pasrinat@microsoft.com::6852c5c4-f82e-47a0-bc5d-ac11c8d4ec9f" providerId="AD" clId="Web-{B63969E1-7CCE-47F3-946B-152449F89E0C}"/>
    <pc:docChg chg="modSld">
      <pc:chgData name="Pavithra Srinath" userId="S::pasrinat@microsoft.com::6852c5c4-f82e-47a0-bc5d-ac11c8d4ec9f" providerId="AD" clId="Web-{B63969E1-7CCE-47F3-946B-152449F89E0C}" dt="2019-07-24T20:25:41.193" v="10"/>
      <pc:docMkLst>
        <pc:docMk/>
      </pc:docMkLst>
      <pc:sldChg chg="modSp">
        <pc:chgData name="Pavithra Srinath" userId="S::pasrinat@microsoft.com::6852c5c4-f82e-47a0-bc5d-ac11c8d4ec9f" providerId="AD" clId="Web-{B63969E1-7CCE-47F3-946B-152449F89E0C}" dt="2019-07-24T20:25:41.193" v="10"/>
        <pc:sldMkLst>
          <pc:docMk/>
          <pc:sldMk cId="1788296600" sldId="10721"/>
        </pc:sldMkLst>
        <pc:picChg chg="mod">
          <ac:chgData name="Pavithra Srinath" userId="S::pasrinat@microsoft.com::6852c5c4-f82e-47a0-bc5d-ac11c8d4ec9f" providerId="AD" clId="Web-{B63969E1-7CCE-47F3-946B-152449F89E0C}" dt="2019-07-24T20:24:47.051" v="3" actId="1076"/>
          <ac:picMkLst>
            <pc:docMk/>
            <pc:sldMk cId="1788296600" sldId="10721"/>
            <ac:picMk id="12" creationId="{7DB04C38-C73C-4DF6-830C-6641BA30230A}"/>
          </ac:picMkLst>
        </pc:picChg>
        <pc:picChg chg="mod">
          <ac:chgData name="Pavithra Srinath" userId="S::pasrinat@microsoft.com::6852c5c4-f82e-47a0-bc5d-ac11c8d4ec9f" providerId="AD" clId="Web-{B63969E1-7CCE-47F3-946B-152449F89E0C}" dt="2019-07-24T20:25:41.193" v="10"/>
          <ac:picMkLst>
            <pc:docMk/>
            <pc:sldMk cId="1788296600" sldId="10721"/>
            <ac:picMk id="13" creationId="{1D150F84-7658-465F-A4C4-B51AA031F3A3}"/>
          </ac:picMkLst>
        </pc:picChg>
      </pc:sldChg>
    </pc:docChg>
  </pc:docChgLst>
  <pc:docChgLst>
    <pc:chgData name="Jack Gerrits" userId="S::jagerrit@microsoft.com::d8045fbb-f9c3-4187-bb1a-4e12bd02cfcf" providerId="AD" clId="Web-{32850936-318E-01AD-6D2C-686327B5A2CF}"/>
    <pc:docChg chg="modSld">
      <pc:chgData name="Jack Gerrits" userId="S::jagerrit@microsoft.com::d8045fbb-f9c3-4187-bb1a-4e12bd02cfcf" providerId="AD" clId="Web-{32850936-318E-01AD-6D2C-686327B5A2CF}" dt="2019-07-15T19:20:37.577" v="6"/>
      <pc:docMkLst>
        <pc:docMk/>
      </pc:docMkLst>
      <pc:sldChg chg="delDesignElem">
        <pc:chgData name="Jack Gerrits" userId="S::jagerrit@microsoft.com::d8045fbb-f9c3-4187-bb1a-4e12bd02cfcf" providerId="AD" clId="Web-{32850936-318E-01AD-6D2C-686327B5A2CF}" dt="2019-07-15T19:20:37.577" v="3"/>
        <pc:sldMkLst>
          <pc:docMk/>
          <pc:sldMk cId="3781551541" sldId="10696"/>
        </pc:sldMkLst>
      </pc:sldChg>
      <pc:sldChg chg="delDesignElem">
        <pc:chgData name="Jack Gerrits" userId="S::jagerrit@microsoft.com::d8045fbb-f9c3-4187-bb1a-4e12bd02cfcf" providerId="AD" clId="Web-{32850936-318E-01AD-6D2C-686327B5A2CF}" dt="2019-07-15T19:20:37.577" v="4"/>
        <pc:sldMkLst>
          <pc:docMk/>
          <pc:sldMk cId="3667980405" sldId="10699"/>
        </pc:sldMkLst>
      </pc:sldChg>
      <pc:sldChg chg="delDesignElem">
        <pc:chgData name="Jack Gerrits" userId="S::jagerrit@microsoft.com::d8045fbb-f9c3-4187-bb1a-4e12bd02cfcf" providerId="AD" clId="Web-{32850936-318E-01AD-6D2C-686327B5A2CF}" dt="2019-07-15T19:20:37.577" v="1"/>
        <pc:sldMkLst>
          <pc:docMk/>
          <pc:sldMk cId="1210894595" sldId="10701"/>
        </pc:sldMkLst>
      </pc:sldChg>
      <pc:sldChg chg="delDesignElem">
        <pc:chgData name="Jack Gerrits" userId="S::jagerrit@microsoft.com::d8045fbb-f9c3-4187-bb1a-4e12bd02cfcf" providerId="AD" clId="Web-{32850936-318E-01AD-6D2C-686327B5A2CF}" dt="2019-07-15T19:20:37.577" v="2"/>
        <pc:sldMkLst>
          <pc:docMk/>
          <pc:sldMk cId="4290780724" sldId="10702"/>
        </pc:sldMkLst>
      </pc:sldChg>
      <pc:sldChg chg="delDesignElem">
        <pc:chgData name="Jack Gerrits" userId="S::jagerrit@microsoft.com::d8045fbb-f9c3-4187-bb1a-4e12bd02cfcf" providerId="AD" clId="Web-{32850936-318E-01AD-6D2C-686327B5A2CF}" dt="2019-07-15T19:20:37.577" v="5"/>
        <pc:sldMkLst>
          <pc:docMk/>
          <pc:sldMk cId="2398426975" sldId="10712"/>
        </pc:sldMkLst>
      </pc:sldChg>
      <pc:sldChg chg="delDesignElem">
        <pc:chgData name="Jack Gerrits" userId="S::jagerrit@microsoft.com::d8045fbb-f9c3-4187-bb1a-4e12bd02cfcf" providerId="AD" clId="Web-{32850936-318E-01AD-6D2C-686327B5A2CF}" dt="2019-07-15T19:20:37.577" v="6"/>
        <pc:sldMkLst>
          <pc:docMk/>
          <pc:sldMk cId="1091940239" sldId="10713"/>
        </pc:sldMkLst>
      </pc:sldChg>
      <pc:sldChg chg="delDesignElem">
        <pc:chgData name="Jack Gerrits" userId="S::jagerrit@microsoft.com::d8045fbb-f9c3-4187-bb1a-4e12bd02cfcf" providerId="AD" clId="Web-{32850936-318E-01AD-6D2C-686327B5A2CF}" dt="2019-07-15T19:20:37.577" v="0"/>
        <pc:sldMkLst>
          <pc:docMk/>
          <pc:sldMk cId="2305319364" sldId="10716"/>
        </pc:sldMkLst>
      </pc:sldChg>
    </pc:docChg>
  </pc:docChgLst>
  <pc:docChgLst>
    <pc:chgData name="Rodrigo Kumpera" userId="e738419e-854b-44cb-b05a-f82165dfe526" providerId="ADAL" clId="{B5402D88-E4CF-49A3-980B-E7492C3D8FA3}"/>
    <pc:docChg chg="undo custSel mod addSld delSld modSld">
      <pc:chgData name="Rodrigo Kumpera" userId="e738419e-854b-44cb-b05a-f82165dfe526" providerId="ADAL" clId="{B5402D88-E4CF-49A3-980B-E7492C3D8FA3}" dt="2019-07-24T19:30:19.793" v="1318" actId="47"/>
      <pc:docMkLst>
        <pc:docMk/>
      </pc:docMkLst>
      <pc:sldChg chg="del">
        <pc:chgData name="Rodrigo Kumpera" userId="e738419e-854b-44cb-b05a-f82165dfe526" providerId="ADAL" clId="{B5402D88-E4CF-49A3-980B-E7492C3D8FA3}" dt="2019-07-24T19:30:19.793" v="1318" actId="47"/>
        <pc:sldMkLst>
          <pc:docMk/>
          <pc:sldMk cId="2346941730" sldId="259"/>
        </pc:sldMkLst>
      </pc:sldChg>
      <pc:sldChg chg="del">
        <pc:chgData name="Rodrigo Kumpera" userId="e738419e-854b-44cb-b05a-f82165dfe526" providerId="ADAL" clId="{B5402D88-E4CF-49A3-980B-E7492C3D8FA3}" dt="2019-07-24T19:30:19.793" v="1318" actId="47"/>
        <pc:sldMkLst>
          <pc:docMk/>
          <pc:sldMk cId="1864346611" sldId="284"/>
        </pc:sldMkLst>
      </pc:sldChg>
      <pc:sldChg chg="del">
        <pc:chgData name="Rodrigo Kumpera" userId="e738419e-854b-44cb-b05a-f82165dfe526" providerId="ADAL" clId="{B5402D88-E4CF-49A3-980B-E7492C3D8FA3}" dt="2019-07-24T19:30:19.793" v="1318" actId="47"/>
        <pc:sldMkLst>
          <pc:docMk/>
          <pc:sldMk cId="923754078" sldId="10690"/>
        </pc:sldMkLst>
      </pc:sldChg>
      <pc:sldChg chg="addSp delSp modSp mod setBg delDesignElem">
        <pc:chgData name="Rodrigo Kumpera" userId="e738419e-854b-44cb-b05a-f82165dfe526" providerId="ADAL" clId="{B5402D88-E4CF-49A3-980B-E7492C3D8FA3}" dt="2019-07-24T18:54:39.415" v="242" actId="26606"/>
        <pc:sldMkLst>
          <pc:docMk/>
          <pc:sldMk cId="3781551541" sldId="10696"/>
        </pc:sldMkLst>
        <pc:spChg chg="mod">
          <ac:chgData name="Rodrigo Kumpera" userId="e738419e-854b-44cb-b05a-f82165dfe526" providerId="ADAL" clId="{B5402D88-E4CF-49A3-980B-E7492C3D8FA3}" dt="2019-07-24T18:54:39.415" v="242" actId="26606"/>
          <ac:spMkLst>
            <pc:docMk/>
            <pc:sldMk cId="3781551541" sldId="10696"/>
            <ac:spMk id="7" creationId="{F5E3DCD4-12CE-4708-8710-C4B6BC11EC32}"/>
          </ac:spMkLst>
        </pc:spChg>
        <pc:spChg chg="add del">
          <ac:chgData name="Rodrigo Kumpera" userId="e738419e-854b-44cb-b05a-f82165dfe526" providerId="ADAL" clId="{B5402D88-E4CF-49A3-980B-E7492C3D8FA3}" dt="2019-07-24T18:54:04.234" v="227" actId="26606"/>
          <ac:spMkLst>
            <pc:docMk/>
            <pc:sldMk cId="3781551541" sldId="10696"/>
            <ac:spMk id="10" creationId="{5D4BBAA4-5350-4225-A232-680E7C33436B}"/>
          </ac:spMkLst>
        </pc:spChg>
        <pc:spChg chg="add del">
          <ac:chgData name="Rodrigo Kumpera" userId="e738419e-854b-44cb-b05a-f82165dfe526" providerId="ADAL" clId="{B5402D88-E4CF-49A3-980B-E7492C3D8FA3}" dt="2019-07-24T18:54:04.234" v="227" actId="26606"/>
          <ac:spMkLst>
            <pc:docMk/>
            <pc:sldMk cId="3781551541" sldId="10696"/>
            <ac:spMk id="11" creationId="{80574B87-291D-42D5-849E-368485E048A1}"/>
          </ac:spMkLst>
        </pc:spChg>
        <pc:spChg chg="add del">
          <ac:chgData name="Rodrigo Kumpera" userId="e738419e-854b-44cb-b05a-f82165dfe526" providerId="ADAL" clId="{B5402D88-E4CF-49A3-980B-E7492C3D8FA3}" dt="2019-07-24T18:54:04.234" v="227" actId="26606"/>
          <ac:spMkLst>
            <pc:docMk/>
            <pc:sldMk cId="3781551541" sldId="10696"/>
            <ac:spMk id="12" creationId="{DDBB8A1B-F478-46E3-B3D4-FC7E87D51182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3781551541" sldId="10696"/>
            <ac:spMk id="13" creationId="{823AC064-BC96-4F32-8AE1-B2FD38754823}"/>
          </ac:spMkLst>
        </pc:spChg>
        <pc:spChg chg="add del">
          <ac:chgData name="Rodrigo Kumpera" userId="e738419e-854b-44cb-b05a-f82165dfe526" providerId="ADAL" clId="{B5402D88-E4CF-49A3-980B-E7492C3D8FA3}" dt="2019-07-24T18:54:06.194" v="229" actId="26606"/>
          <ac:spMkLst>
            <pc:docMk/>
            <pc:sldMk cId="3781551541" sldId="10696"/>
            <ac:spMk id="14" creationId="{5D4BBAA4-5350-4225-A232-680E7C33436B}"/>
          </ac:spMkLst>
        </pc:spChg>
        <pc:spChg chg="add del">
          <ac:chgData name="Rodrigo Kumpera" userId="e738419e-854b-44cb-b05a-f82165dfe526" providerId="ADAL" clId="{B5402D88-E4CF-49A3-980B-E7492C3D8FA3}" dt="2019-07-24T18:54:06.194" v="229" actId="26606"/>
          <ac:spMkLst>
            <pc:docMk/>
            <pc:sldMk cId="3781551541" sldId="10696"/>
            <ac:spMk id="16" creationId="{06DEF7A6-1D8F-4369-8CFF-E5EE08E9C22B}"/>
          </ac:spMkLst>
        </pc:spChg>
        <pc:spChg chg="add del">
          <ac:chgData name="Rodrigo Kumpera" userId="e738419e-854b-44cb-b05a-f82165dfe526" providerId="ADAL" clId="{B5402D88-E4CF-49A3-980B-E7492C3D8FA3}" dt="2019-07-24T18:54:06.194" v="229" actId="26606"/>
          <ac:spMkLst>
            <pc:docMk/>
            <pc:sldMk cId="3781551541" sldId="10696"/>
            <ac:spMk id="18" creationId="{7F467F47-59DF-4B88-8772-7A92433F8953}"/>
          </ac:spMkLst>
        </pc:spChg>
        <pc:spChg chg="add del">
          <ac:chgData name="Rodrigo Kumpera" userId="e738419e-854b-44cb-b05a-f82165dfe526" providerId="ADAL" clId="{B5402D88-E4CF-49A3-980B-E7492C3D8FA3}" dt="2019-07-24T18:54:06.194" v="229" actId="26606"/>
          <ac:spMkLst>
            <pc:docMk/>
            <pc:sldMk cId="3781551541" sldId="10696"/>
            <ac:spMk id="19" creationId="{30CCEB54-3767-40F2-B33E-65BF384092BD}"/>
          </ac:spMkLst>
        </pc:spChg>
        <pc:spChg chg="add">
          <ac:chgData name="Rodrigo Kumpera" userId="e738419e-854b-44cb-b05a-f82165dfe526" providerId="ADAL" clId="{B5402D88-E4CF-49A3-980B-E7492C3D8FA3}" dt="2019-07-24T18:54:39.415" v="242" actId="26606"/>
          <ac:spMkLst>
            <pc:docMk/>
            <pc:sldMk cId="3781551541" sldId="10696"/>
            <ac:spMk id="20" creationId="{5D4BBAA4-5350-4225-A232-680E7C33436B}"/>
          </ac:spMkLst>
        </pc:spChg>
        <pc:spChg chg="add del">
          <ac:chgData name="Rodrigo Kumpera" userId="e738419e-854b-44cb-b05a-f82165dfe526" providerId="ADAL" clId="{B5402D88-E4CF-49A3-980B-E7492C3D8FA3}" dt="2019-07-24T18:54:07.805" v="231" actId="26606"/>
          <ac:spMkLst>
            <pc:docMk/>
            <pc:sldMk cId="3781551541" sldId="10696"/>
            <ac:spMk id="21" creationId="{485B976C-17EF-415B-B03C-BAF9443B9DDB}"/>
          </ac:spMkLst>
        </pc:spChg>
        <pc:spChg chg="add del">
          <ac:chgData name="Rodrigo Kumpera" userId="e738419e-854b-44cb-b05a-f82165dfe526" providerId="ADAL" clId="{B5402D88-E4CF-49A3-980B-E7492C3D8FA3}" dt="2019-07-24T18:54:07.805" v="231" actId="26606"/>
          <ac:spMkLst>
            <pc:docMk/>
            <pc:sldMk cId="3781551541" sldId="10696"/>
            <ac:spMk id="22" creationId="{70FB2C90-ED23-4A88-A264-6E2E84575561}"/>
          </ac:spMkLst>
        </pc:spChg>
        <pc:spChg chg="add">
          <ac:chgData name="Rodrigo Kumpera" userId="e738419e-854b-44cb-b05a-f82165dfe526" providerId="ADAL" clId="{B5402D88-E4CF-49A3-980B-E7492C3D8FA3}" dt="2019-07-24T18:54:39.415" v="242" actId="26606"/>
          <ac:spMkLst>
            <pc:docMk/>
            <pc:sldMk cId="3781551541" sldId="10696"/>
            <ac:spMk id="23" creationId="{73EA2C3E-E336-4F2C-AC83-50B4F69A4E81}"/>
          </ac:spMkLst>
        </pc:spChg>
        <pc:spChg chg="add del">
          <ac:chgData name="Rodrigo Kumpera" userId="e738419e-854b-44cb-b05a-f82165dfe526" providerId="ADAL" clId="{B5402D88-E4CF-49A3-980B-E7492C3D8FA3}" dt="2019-07-24T18:54:10.618" v="233" actId="26606"/>
          <ac:spMkLst>
            <pc:docMk/>
            <pc:sldMk cId="3781551541" sldId="10696"/>
            <ac:spMk id="24" creationId="{5D4BBAA4-5350-4225-A232-680E7C33436B}"/>
          </ac:spMkLst>
        </pc:spChg>
        <pc:spChg chg="add del">
          <ac:chgData name="Rodrigo Kumpera" userId="e738419e-854b-44cb-b05a-f82165dfe526" providerId="ADAL" clId="{B5402D88-E4CF-49A3-980B-E7492C3D8FA3}" dt="2019-07-24T18:54:10.618" v="233" actId="26606"/>
          <ac:spMkLst>
            <pc:docMk/>
            <pc:sldMk cId="3781551541" sldId="10696"/>
            <ac:spMk id="25" creationId="{73EA2C3E-E336-4F2C-AC83-50B4F69A4E81}"/>
          </ac:spMkLst>
        </pc:spChg>
        <pc:spChg chg="add del">
          <ac:chgData name="Rodrigo Kumpera" userId="e738419e-854b-44cb-b05a-f82165dfe526" providerId="ADAL" clId="{B5402D88-E4CF-49A3-980B-E7492C3D8FA3}" dt="2019-07-24T18:54:13" v="235" actId="26606"/>
          <ac:spMkLst>
            <pc:docMk/>
            <pc:sldMk cId="3781551541" sldId="10696"/>
            <ac:spMk id="27" creationId="{5D4BBAA4-5350-4225-A232-680E7C33436B}"/>
          </ac:spMkLst>
        </pc:spChg>
        <pc:spChg chg="add del">
          <ac:chgData name="Rodrigo Kumpera" userId="e738419e-854b-44cb-b05a-f82165dfe526" providerId="ADAL" clId="{B5402D88-E4CF-49A3-980B-E7492C3D8FA3}" dt="2019-07-24T18:54:13" v="235" actId="26606"/>
          <ac:spMkLst>
            <pc:docMk/>
            <pc:sldMk cId="3781551541" sldId="10696"/>
            <ac:spMk id="28" creationId="{DAA0FB58-E4E4-41E6-9C95-598D4D480054}"/>
          </ac:spMkLst>
        </pc:spChg>
        <pc:spChg chg="add del">
          <ac:chgData name="Rodrigo Kumpera" userId="e738419e-854b-44cb-b05a-f82165dfe526" providerId="ADAL" clId="{B5402D88-E4CF-49A3-980B-E7492C3D8FA3}" dt="2019-07-24T18:54:13" v="235" actId="26606"/>
          <ac:spMkLst>
            <pc:docMk/>
            <pc:sldMk cId="3781551541" sldId="10696"/>
            <ac:spMk id="29" creationId="{A0BD011A-161C-4802-8576-1CB5DAC41769}"/>
          </ac:spMkLst>
        </pc:spChg>
        <pc:spChg chg="add del">
          <ac:chgData name="Rodrigo Kumpera" userId="e738419e-854b-44cb-b05a-f82165dfe526" providerId="ADAL" clId="{B5402D88-E4CF-49A3-980B-E7492C3D8FA3}" dt="2019-07-24T18:54:13" v="235" actId="26606"/>
          <ac:spMkLst>
            <pc:docMk/>
            <pc:sldMk cId="3781551541" sldId="10696"/>
            <ac:spMk id="30" creationId="{E54DD70E-E56F-4585-95A7-34749C3A120E}"/>
          </ac:spMkLst>
        </pc:spChg>
        <pc:spChg chg="add del">
          <ac:chgData name="Rodrigo Kumpera" userId="e738419e-854b-44cb-b05a-f82165dfe526" providerId="ADAL" clId="{B5402D88-E4CF-49A3-980B-E7492C3D8FA3}" dt="2019-07-24T18:54:13" v="235" actId="26606"/>
          <ac:spMkLst>
            <pc:docMk/>
            <pc:sldMk cId="3781551541" sldId="10696"/>
            <ac:spMk id="31" creationId="{06766783-14FB-461B-A621-D08F53800BFA}"/>
          </ac:spMkLst>
        </pc:spChg>
        <pc:spChg chg="add del">
          <ac:chgData name="Rodrigo Kumpera" userId="e738419e-854b-44cb-b05a-f82165dfe526" providerId="ADAL" clId="{B5402D88-E4CF-49A3-980B-E7492C3D8FA3}" dt="2019-07-24T18:54:17.977" v="237" actId="26606"/>
          <ac:spMkLst>
            <pc:docMk/>
            <pc:sldMk cId="3781551541" sldId="10696"/>
            <ac:spMk id="33" creationId="{485B976C-17EF-415B-B03C-BAF9443B9DDB}"/>
          </ac:spMkLst>
        </pc:spChg>
        <pc:spChg chg="add del">
          <ac:chgData name="Rodrigo Kumpera" userId="e738419e-854b-44cb-b05a-f82165dfe526" providerId="ADAL" clId="{B5402D88-E4CF-49A3-980B-E7492C3D8FA3}" dt="2019-07-24T18:54:17.977" v="237" actId="26606"/>
          <ac:spMkLst>
            <pc:docMk/>
            <pc:sldMk cId="3781551541" sldId="10696"/>
            <ac:spMk id="34" creationId="{0FCF240B-952B-40E0-A969-924B20B668B8}"/>
          </ac:spMkLst>
        </pc:spChg>
        <pc:spChg chg="add del">
          <ac:chgData name="Rodrigo Kumpera" userId="e738419e-854b-44cb-b05a-f82165dfe526" providerId="ADAL" clId="{B5402D88-E4CF-49A3-980B-E7492C3D8FA3}" dt="2019-07-24T18:54:19.602" v="239" actId="26606"/>
          <ac:spMkLst>
            <pc:docMk/>
            <pc:sldMk cId="3781551541" sldId="10696"/>
            <ac:spMk id="36" creationId="{5D4BBAA4-5350-4225-A232-680E7C33436B}"/>
          </ac:spMkLst>
        </pc:spChg>
        <pc:spChg chg="add del">
          <ac:chgData name="Rodrigo Kumpera" userId="e738419e-854b-44cb-b05a-f82165dfe526" providerId="ADAL" clId="{B5402D88-E4CF-49A3-980B-E7492C3D8FA3}" dt="2019-07-24T18:54:19.602" v="239" actId="26606"/>
          <ac:spMkLst>
            <pc:docMk/>
            <pc:sldMk cId="3781551541" sldId="10696"/>
            <ac:spMk id="37" creationId="{06DEF7A6-1D8F-4369-8CFF-E5EE08E9C22B}"/>
          </ac:spMkLst>
        </pc:spChg>
        <pc:spChg chg="add del">
          <ac:chgData name="Rodrigo Kumpera" userId="e738419e-854b-44cb-b05a-f82165dfe526" providerId="ADAL" clId="{B5402D88-E4CF-49A3-980B-E7492C3D8FA3}" dt="2019-07-24T18:54:19.602" v="239" actId="26606"/>
          <ac:spMkLst>
            <pc:docMk/>
            <pc:sldMk cId="3781551541" sldId="10696"/>
            <ac:spMk id="38" creationId="{7F467F47-59DF-4B88-8772-7A92433F8953}"/>
          </ac:spMkLst>
        </pc:spChg>
        <pc:spChg chg="add del">
          <ac:chgData name="Rodrigo Kumpera" userId="e738419e-854b-44cb-b05a-f82165dfe526" providerId="ADAL" clId="{B5402D88-E4CF-49A3-980B-E7492C3D8FA3}" dt="2019-07-24T18:54:19.602" v="239" actId="26606"/>
          <ac:spMkLst>
            <pc:docMk/>
            <pc:sldMk cId="3781551541" sldId="10696"/>
            <ac:spMk id="39" creationId="{30CCEB54-3767-40F2-B33E-65BF384092BD}"/>
          </ac:spMkLst>
        </pc:spChg>
        <pc:spChg chg="add del">
          <ac:chgData name="Rodrigo Kumpera" userId="e738419e-854b-44cb-b05a-f82165dfe526" providerId="ADAL" clId="{B5402D88-E4CF-49A3-980B-E7492C3D8FA3}" dt="2019-07-24T18:54:21.458" v="241" actId="26606"/>
          <ac:spMkLst>
            <pc:docMk/>
            <pc:sldMk cId="3781551541" sldId="10696"/>
            <ac:spMk id="41" creationId="{5D4BBAA4-5350-4225-A232-680E7C33436B}"/>
          </ac:spMkLst>
        </pc:spChg>
        <pc:spChg chg="add del">
          <ac:chgData name="Rodrigo Kumpera" userId="e738419e-854b-44cb-b05a-f82165dfe526" providerId="ADAL" clId="{B5402D88-E4CF-49A3-980B-E7492C3D8FA3}" dt="2019-07-24T18:54:21.458" v="241" actId="26606"/>
          <ac:spMkLst>
            <pc:docMk/>
            <pc:sldMk cId="3781551541" sldId="10696"/>
            <ac:spMk id="42" creationId="{80574B87-291D-42D5-849E-368485E048A1}"/>
          </ac:spMkLst>
        </pc:spChg>
        <pc:spChg chg="add del">
          <ac:chgData name="Rodrigo Kumpera" userId="e738419e-854b-44cb-b05a-f82165dfe526" providerId="ADAL" clId="{B5402D88-E4CF-49A3-980B-E7492C3D8FA3}" dt="2019-07-24T18:54:21.458" v="241" actId="26606"/>
          <ac:spMkLst>
            <pc:docMk/>
            <pc:sldMk cId="3781551541" sldId="10696"/>
            <ac:spMk id="43" creationId="{DDBB8A1B-F478-46E3-B3D4-FC7E87D51182}"/>
          </ac:spMkLst>
        </pc:spChg>
        <pc:picChg chg="mod ord">
          <ac:chgData name="Rodrigo Kumpera" userId="e738419e-854b-44cb-b05a-f82165dfe526" providerId="ADAL" clId="{B5402D88-E4CF-49A3-980B-E7492C3D8FA3}" dt="2019-07-24T18:54:39.415" v="242" actId="26606"/>
          <ac:picMkLst>
            <pc:docMk/>
            <pc:sldMk cId="3781551541" sldId="10696"/>
            <ac:picMk id="4" creationId="{20FB6B5F-F008-444A-AA7F-20566FBCECD0}"/>
          </ac:picMkLst>
        </pc:picChg>
        <pc:picChg chg="mod">
          <ac:chgData name="Rodrigo Kumpera" userId="e738419e-854b-44cb-b05a-f82165dfe526" providerId="ADAL" clId="{B5402D88-E4CF-49A3-980B-E7492C3D8FA3}" dt="2019-07-24T18:54:39.415" v="242" actId="26606"/>
          <ac:picMkLst>
            <pc:docMk/>
            <pc:sldMk cId="3781551541" sldId="10696"/>
            <ac:picMk id="8" creationId="{8521F4B8-58ED-46AC-A76C-DADC9F933AD9}"/>
          </ac:picMkLst>
        </pc:picChg>
        <pc:cxnChg chg="del">
          <ac:chgData name="Rodrigo Kumpera" userId="e738419e-854b-44cb-b05a-f82165dfe526" providerId="ADAL" clId="{B5402D88-E4CF-49A3-980B-E7492C3D8FA3}" dt="2019-07-24T18:49:14.584" v="38"/>
          <ac:cxnSpMkLst>
            <pc:docMk/>
            <pc:sldMk cId="3781551541" sldId="10696"/>
            <ac:cxnSpMk id="15" creationId="{7E7C77BC-7138-40B1-A15B-20F57A494629}"/>
          </ac:cxnSpMkLst>
        </pc:cxnChg>
        <pc:cxnChg chg="del">
          <ac:chgData name="Rodrigo Kumpera" userId="e738419e-854b-44cb-b05a-f82165dfe526" providerId="ADAL" clId="{B5402D88-E4CF-49A3-980B-E7492C3D8FA3}" dt="2019-07-24T18:49:14.584" v="38"/>
          <ac:cxnSpMkLst>
            <pc:docMk/>
            <pc:sldMk cId="3781551541" sldId="10696"/>
            <ac:cxnSpMk id="17" creationId="{DB146403-F3D6-484B-B2ED-97F9565D0370}"/>
          </ac:cxnSpMkLst>
        </pc:cxnChg>
      </pc:sldChg>
      <pc:sldChg chg="addSp delSp modSp mod setBg setClrOvrMap delDesignElem">
        <pc:chgData name="Rodrigo Kumpera" userId="e738419e-854b-44cb-b05a-f82165dfe526" providerId="ADAL" clId="{B5402D88-E4CF-49A3-980B-E7492C3D8FA3}" dt="2019-07-24T18:49:14.584" v="38"/>
        <pc:sldMkLst>
          <pc:docMk/>
          <pc:sldMk cId="1611524252" sldId="10697"/>
        </pc:sldMkLst>
        <pc:spChg chg="mod ord">
          <ac:chgData name="Rodrigo Kumpera" userId="e738419e-854b-44cb-b05a-f82165dfe526" providerId="ADAL" clId="{B5402D88-E4CF-49A3-980B-E7492C3D8FA3}" dt="2019-07-24T18:48:10.633" v="26" actId="26606"/>
          <ac:spMkLst>
            <pc:docMk/>
            <pc:sldMk cId="1611524252" sldId="10697"/>
            <ac:spMk id="2" creationId="{15BDAEC3-C80B-42B0-A6CA-FC0372703A16}"/>
          </ac:spMkLst>
        </pc:spChg>
        <pc:spChg chg="mod ord">
          <ac:chgData name="Rodrigo Kumpera" userId="e738419e-854b-44cb-b05a-f82165dfe526" providerId="ADAL" clId="{B5402D88-E4CF-49A3-980B-E7492C3D8FA3}" dt="2019-07-24T18:48:10.633" v="26" actId="26606"/>
          <ac:spMkLst>
            <pc:docMk/>
            <pc:sldMk cId="1611524252" sldId="10697"/>
            <ac:spMk id="3" creationId="{3E7879BF-E59F-4E70-A08A-E87191FE69EE}"/>
          </ac:spMkLst>
        </pc:spChg>
        <pc:spChg chg="add del">
          <ac:chgData name="Rodrigo Kumpera" userId="e738419e-854b-44cb-b05a-f82165dfe526" providerId="ADAL" clId="{B5402D88-E4CF-49A3-980B-E7492C3D8FA3}" dt="2019-07-24T18:42:24.182" v="1" actId="26606"/>
          <ac:spMkLst>
            <pc:docMk/>
            <pc:sldMk cId="1611524252" sldId="10697"/>
            <ac:spMk id="8" creationId="{23962611-DFD5-4092-AAFD-559E3DFCE2C9}"/>
          </ac:spMkLst>
        </pc:spChg>
        <pc:spChg chg="add del">
          <ac:chgData name="Rodrigo Kumpera" userId="e738419e-854b-44cb-b05a-f82165dfe526" providerId="ADAL" clId="{B5402D88-E4CF-49A3-980B-E7492C3D8FA3}" dt="2019-07-24T18:42:27.490" v="3" actId="26606"/>
          <ac:spMkLst>
            <pc:docMk/>
            <pc:sldMk cId="1611524252" sldId="10697"/>
            <ac:spMk id="12" creationId="{B672F332-AF08-46C6-94F0-77684310D7B7}"/>
          </ac:spMkLst>
        </pc:spChg>
        <pc:spChg chg="add del">
          <ac:chgData name="Rodrigo Kumpera" userId="e738419e-854b-44cb-b05a-f82165dfe526" providerId="ADAL" clId="{B5402D88-E4CF-49A3-980B-E7492C3D8FA3}" dt="2019-07-24T18:42:27.490" v="3" actId="26606"/>
          <ac:spMkLst>
            <pc:docMk/>
            <pc:sldMk cId="1611524252" sldId="10697"/>
            <ac:spMk id="13" creationId="{559AE206-7EBA-4D33-8BC9-9D8158553F0E}"/>
          </ac:spMkLst>
        </pc:spChg>
        <pc:spChg chg="add del">
          <ac:chgData name="Rodrigo Kumpera" userId="e738419e-854b-44cb-b05a-f82165dfe526" providerId="ADAL" clId="{B5402D88-E4CF-49A3-980B-E7492C3D8FA3}" dt="2019-07-24T18:42:27.490" v="3" actId="26606"/>
          <ac:spMkLst>
            <pc:docMk/>
            <pc:sldMk cId="1611524252" sldId="10697"/>
            <ac:spMk id="14" creationId="{34244EF8-D73A-40E1-BE73-D46E6B4B04ED}"/>
          </ac:spMkLst>
        </pc:spChg>
        <pc:spChg chg="add del">
          <ac:chgData name="Rodrigo Kumpera" userId="e738419e-854b-44cb-b05a-f82165dfe526" providerId="ADAL" clId="{B5402D88-E4CF-49A3-980B-E7492C3D8FA3}" dt="2019-07-24T18:42:27.490" v="3" actId="26606"/>
          <ac:spMkLst>
            <pc:docMk/>
            <pc:sldMk cId="1611524252" sldId="10697"/>
            <ac:spMk id="15" creationId="{6437D937-A7F1-4011-92B4-328E5BE1B166}"/>
          </ac:spMkLst>
        </pc:spChg>
        <pc:spChg chg="add del">
          <ac:chgData name="Rodrigo Kumpera" userId="e738419e-854b-44cb-b05a-f82165dfe526" providerId="ADAL" clId="{B5402D88-E4CF-49A3-980B-E7492C3D8FA3}" dt="2019-07-24T18:42:27.490" v="3" actId="26606"/>
          <ac:spMkLst>
            <pc:docMk/>
            <pc:sldMk cId="1611524252" sldId="10697"/>
            <ac:spMk id="16" creationId="{AB84D7E8-4ECB-42D7-ADBF-01689B0F24AE}"/>
          </ac:spMkLst>
        </pc:spChg>
        <pc:spChg chg="add del">
          <ac:chgData name="Rodrigo Kumpera" userId="e738419e-854b-44cb-b05a-f82165dfe526" providerId="ADAL" clId="{B5402D88-E4CF-49A3-980B-E7492C3D8FA3}" dt="2019-07-24T18:42:36.071" v="5" actId="26606"/>
          <ac:spMkLst>
            <pc:docMk/>
            <pc:sldMk cId="1611524252" sldId="10697"/>
            <ac:spMk id="20" creationId="{35555856-9970-4BC3-9AA9-6A917F53AFBD}"/>
          </ac:spMkLst>
        </pc:spChg>
        <pc:spChg chg="add del">
          <ac:chgData name="Rodrigo Kumpera" userId="e738419e-854b-44cb-b05a-f82165dfe526" providerId="ADAL" clId="{B5402D88-E4CF-49A3-980B-E7492C3D8FA3}" dt="2019-07-24T18:42:36.071" v="5" actId="26606"/>
          <ac:spMkLst>
            <pc:docMk/>
            <pc:sldMk cId="1611524252" sldId="10697"/>
            <ac:spMk id="22" creationId="{13722DD7-BA73-4776-93A3-94491FEF7260}"/>
          </ac:spMkLst>
        </pc:spChg>
        <pc:spChg chg="add del">
          <ac:chgData name="Rodrigo Kumpera" userId="e738419e-854b-44cb-b05a-f82165dfe526" providerId="ADAL" clId="{B5402D88-E4CF-49A3-980B-E7492C3D8FA3}" dt="2019-07-24T18:42:48.706" v="7" actId="26606"/>
          <ac:spMkLst>
            <pc:docMk/>
            <pc:sldMk cId="1611524252" sldId="10697"/>
            <ac:spMk id="24" creationId="{2A8AA5BC-4F7A-4226-8F99-6D824B226A97}"/>
          </ac:spMkLst>
        </pc:spChg>
        <pc:spChg chg="add del">
          <ac:chgData name="Rodrigo Kumpera" userId="e738419e-854b-44cb-b05a-f82165dfe526" providerId="ADAL" clId="{B5402D88-E4CF-49A3-980B-E7492C3D8FA3}" dt="2019-07-24T18:42:48.706" v="7" actId="26606"/>
          <ac:spMkLst>
            <pc:docMk/>
            <pc:sldMk cId="1611524252" sldId="10697"/>
            <ac:spMk id="25" creationId="{3E5445C6-DD42-4979-86FF-03730E8C6DB0}"/>
          </ac:spMkLst>
        </pc:spChg>
        <pc:spChg chg="add del">
          <ac:chgData name="Rodrigo Kumpera" userId="e738419e-854b-44cb-b05a-f82165dfe526" providerId="ADAL" clId="{B5402D88-E4CF-49A3-980B-E7492C3D8FA3}" dt="2019-07-24T18:48:10.597" v="25" actId="26606"/>
          <ac:spMkLst>
            <pc:docMk/>
            <pc:sldMk cId="1611524252" sldId="10697"/>
            <ac:spMk id="35" creationId="{A5A17FC0-D416-4C8B-A9E6-5924D352B986}"/>
          </ac:spMkLst>
        </pc:spChg>
        <pc:picChg chg="add mod ord">
          <ac:chgData name="Rodrigo Kumpera" userId="e738419e-854b-44cb-b05a-f82165dfe526" providerId="ADAL" clId="{B5402D88-E4CF-49A3-980B-E7492C3D8FA3}" dt="2019-07-24T18:48:10.633" v="26" actId="26606"/>
          <ac:picMkLst>
            <pc:docMk/>
            <pc:sldMk cId="1611524252" sldId="10697"/>
            <ac:picMk id="5" creationId="{74ADB596-7806-41B7-8AE0-57DA88CE96F0}"/>
          </ac:picMkLst>
        </pc:picChg>
        <pc:picChg chg="add del">
          <ac:chgData name="Rodrigo Kumpera" userId="e738419e-854b-44cb-b05a-f82165dfe526" providerId="ADAL" clId="{B5402D88-E4CF-49A3-980B-E7492C3D8FA3}" dt="2019-07-24T18:42:36.071" v="5" actId="26606"/>
          <ac:picMkLst>
            <pc:docMk/>
            <pc:sldMk cId="1611524252" sldId="10697"/>
            <ac:picMk id="7" creationId="{102DFEAB-1932-4E29-90A5-FD0FB22BC97C}"/>
          </ac:picMkLst>
        </pc:picChg>
        <pc:picChg chg="add mod ord">
          <ac:chgData name="Rodrigo Kumpera" userId="e738419e-854b-44cb-b05a-f82165dfe526" providerId="ADAL" clId="{B5402D88-E4CF-49A3-980B-E7492C3D8FA3}" dt="2019-07-24T18:48:25.612" v="28" actId="1076"/>
          <ac:picMkLst>
            <pc:docMk/>
            <pc:sldMk cId="1611524252" sldId="10697"/>
            <ac:picMk id="9" creationId="{044714DB-30EF-4504-A916-A4D8DCE2D827}"/>
          </ac:picMkLst>
        </pc:picChg>
        <pc:picChg chg="add del">
          <ac:chgData name="Rodrigo Kumpera" userId="e738419e-854b-44cb-b05a-f82165dfe526" providerId="ADAL" clId="{B5402D88-E4CF-49A3-980B-E7492C3D8FA3}" dt="2019-07-24T18:42:24.182" v="1" actId="26606"/>
          <ac:picMkLst>
            <pc:docMk/>
            <pc:sldMk cId="1611524252" sldId="10697"/>
            <ac:picMk id="10" creationId="{2270F1FA-0425-408F-9861-80BF5AFB276D}"/>
          </ac:picMkLst>
        </pc:picChg>
        <pc:picChg chg="add mod ord">
          <ac:chgData name="Rodrigo Kumpera" userId="e738419e-854b-44cb-b05a-f82165dfe526" providerId="ADAL" clId="{B5402D88-E4CF-49A3-980B-E7492C3D8FA3}" dt="2019-07-24T18:48:10.633" v="26" actId="26606"/>
          <ac:picMkLst>
            <pc:docMk/>
            <pc:sldMk cId="1611524252" sldId="10697"/>
            <ac:picMk id="17" creationId="{5B7DB5D1-82ED-4541-AB9C-2EE1736A1F53}"/>
          </ac:picMkLst>
        </pc:picChg>
        <pc:picChg chg="add del">
          <ac:chgData name="Rodrigo Kumpera" userId="e738419e-854b-44cb-b05a-f82165dfe526" providerId="ADAL" clId="{B5402D88-E4CF-49A3-980B-E7492C3D8FA3}" dt="2019-07-24T18:42:36.071" v="5" actId="26606"/>
          <ac:picMkLst>
            <pc:docMk/>
            <pc:sldMk cId="1611524252" sldId="10697"/>
            <ac:picMk id="21" creationId="{7F487851-BFAF-46D8-A1ED-50CAD6E46F59}"/>
          </ac:picMkLst>
        </pc:picChg>
        <pc:picChg chg="add mod ord">
          <ac:chgData name="Rodrigo Kumpera" userId="e738419e-854b-44cb-b05a-f82165dfe526" providerId="ADAL" clId="{B5402D88-E4CF-49A3-980B-E7492C3D8FA3}" dt="2019-07-24T18:48:30.900" v="29" actId="1076"/>
          <ac:picMkLst>
            <pc:docMk/>
            <pc:sldMk cId="1611524252" sldId="10697"/>
            <ac:picMk id="23" creationId="{0030B088-61C3-4CCF-8950-BD9220BCB0C8}"/>
          </ac:picMkLst>
        </pc:picChg>
        <pc:picChg chg="add mod">
          <ac:chgData name="Rodrigo Kumpera" userId="e738419e-854b-44cb-b05a-f82165dfe526" providerId="ADAL" clId="{B5402D88-E4CF-49A3-980B-E7492C3D8FA3}" dt="2019-07-24T18:48:10.633" v="26" actId="26606"/>
          <ac:picMkLst>
            <pc:docMk/>
            <pc:sldMk cId="1611524252" sldId="10697"/>
            <ac:picMk id="28" creationId="{1F468E0A-E350-45B4-A1A8-8FE22764257E}"/>
          </ac:picMkLst>
        </pc:picChg>
        <pc:picChg chg="add mod ord">
          <ac:chgData name="Rodrigo Kumpera" userId="e738419e-854b-44cb-b05a-f82165dfe526" providerId="ADAL" clId="{B5402D88-E4CF-49A3-980B-E7492C3D8FA3}" dt="2019-07-24T18:48:10.633" v="26" actId="26606"/>
          <ac:picMkLst>
            <pc:docMk/>
            <pc:sldMk cId="1611524252" sldId="10697"/>
            <ac:picMk id="30" creationId="{DB1D978C-0103-4A06-8CF9-69AC010DC9B8}"/>
          </ac:picMkLst>
        </pc:picChg>
        <pc:cxnChg chg="add del">
          <ac:chgData name="Rodrigo Kumpera" userId="e738419e-854b-44cb-b05a-f82165dfe526" providerId="ADAL" clId="{B5402D88-E4CF-49A3-980B-E7492C3D8FA3}" dt="2019-07-24T18:42:27.490" v="3" actId="26606"/>
          <ac:cxnSpMkLst>
            <pc:docMk/>
            <pc:sldMk cId="1611524252" sldId="10697"/>
            <ac:cxnSpMk id="18" creationId="{9E8E38ED-369A-44C2-B635-0BED0E48A6E8}"/>
          </ac:cxnSpMkLst>
        </pc:cxnChg>
        <pc:cxnChg chg="add del">
          <ac:chgData name="Rodrigo Kumpera" userId="e738419e-854b-44cb-b05a-f82165dfe526" providerId="ADAL" clId="{B5402D88-E4CF-49A3-980B-E7492C3D8FA3}" dt="2019-07-24T18:42:48.706" v="7" actId="26606"/>
          <ac:cxnSpMkLst>
            <pc:docMk/>
            <pc:sldMk cId="1611524252" sldId="10697"/>
            <ac:cxnSpMk id="26" creationId="{45000665-DFC7-417E-8FD7-516A0F15C975}"/>
          </ac:cxnSpMkLst>
        </pc:cxnChg>
        <pc:cxnChg chg="add del">
          <ac:chgData name="Rodrigo Kumpera" userId="e738419e-854b-44cb-b05a-f82165dfe526" providerId="ADAL" clId="{B5402D88-E4CF-49A3-980B-E7492C3D8FA3}" dt="2019-07-24T18:48:10.597" v="25" actId="26606"/>
          <ac:cxnSpMkLst>
            <pc:docMk/>
            <pc:sldMk cId="1611524252" sldId="10697"/>
            <ac:cxnSpMk id="37" creationId="{982DC870-E8E5-4050-B10C-CC24FC67E50A}"/>
          </ac:cxnSpMkLst>
        </pc:cxnChg>
        <pc:cxnChg chg="add del">
          <ac:chgData name="Rodrigo Kumpera" userId="e738419e-854b-44cb-b05a-f82165dfe526" providerId="ADAL" clId="{B5402D88-E4CF-49A3-980B-E7492C3D8FA3}" dt="2019-07-24T18:48:10.597" v="25" actId="26606"/>
          <ac:cxnSpMkLst>
            <pc:docMk/>
            <pc:sldMk cId="1611524252" sldId="10697"/>
            <ac:cxnSpMk id="39" creationId="{FF76A74F-C283-4DED-BD4D-086753B7CB00}"/>
          </ac:cxnSpMkLst>
        </pc:cxnChg>
        <pc:cxnChg chg="add del">
          <ac:chgData name="Rodrigo Kumpera" userId="e738419e-854b-44cb-b05a-f82165dfe526" providerId="ADAL" clId="{B5402D88-E4CF-49A3-980B-E7492C3D8FA3}" dt="2019-07-24T18:48:10.597" v="25" actId="26606"/>
          <ac:cxnSpMkLst>
            <pc:docMk/>
            <pc:sldMk cId="1611524252" sldId="10697"/>
            <ac:cxnSpMk id="41" creationId="{3B2791FB-B2F7-4BBE-B8D8-74C37FF9E85C}"/>
          </ac:cxnSpMkLst>
        </pc:cxnChg>
        <pc:cxnChg chg="add del">
          <ac:chgData name="Rodrigo Kumpera" userId="e738419e-854b-44cb-b05a-f82165dfe526" providerId="ADAL" clId="{B5402D88-E4CF-49A3-980B-E7492C3D8FA3}" dt="2019-07-24T18:48:10.597" v="25" actId="26606"/>
          <ac:cxnSpMkLst>
            <pc:docMk/>
            <pc:sldMk cId="1611524252" sldId="10697"/>
            <ac:cxnSpMk id="43" creationId="{9891B5DE-6811-4844-BB18-472A3F360EE5}"/>
          </ac:cxnSpMkLst>
        </pc:cxnChg>
        <pc:cxnChg chg="add del">
          <ac:chgData name="Rodrigo Kumpera" userId="e738419e-854b-44cb-b05a-f82165dfe526" providerId="ADAL" clId="{B5402D88-E4CF-49A3-980B-E7492C3D8FA3}" dt="2019-07-24T18:48:10.597" v="25" actId="26606"/>
          <ac:cxnSpMkLst>
            <pc:docMk/>
            <pc:sldMk cId="1611524252" sldId="10697"/>
            <ac:cxnSpMk id="45" creationId="{77A9CA3A-7216-41E0-B3CD-058077FD396D}"/>
          </ac:cxnSpMkLst>
        </pc:cxnChg>
        <pc:cxnChg chg="add del">
          <ac:chgData name="Rodrigo Kumpera" userId="e738419e-854b-44cb-b05a-f82165dfe526" providerId="ADAL" clId="{B5402D88-E4CF-49A3-980B-E7492C3D8FA3}" dt="2019-07-24T18:49:14.584" v="38"/>
          <ac:cxnSpMkLst>
            <pc:docMk/>
            <pc:sldMk cId="1611524252" sldId="10697"/>
            <ac:cxnSpMk id="47" creationId="{DC034BB4-8B50-4484-85C4-0CE4699284D7}"/>
          </ac:cxnSpMkLst>
        </pc:cxnChg>
        <pc:cxnChg chg="add del">
          <ac:chgData name="Rodrigo Kumpera" userId="e738419e-854b-44cb-b05a-f82165dfe526" providerId="ADAL" clId="{B5402D88-E4CF-49A3-980B-E7492C3D8FA3}" dt="2019-07-24T18:49:14.584" v="38"/>
          <ac:cxnSpMkLst>
            <pc:docMk/>
            <pc:sldMk cId="1611524252" sldId="10697"/>
            <ac:cxnSpMk id="48" creationId="{81B200F7-B57A-4824-BB91-B6624450A5AC}"/>
          </ac:cxnSpMkLst>
        </pc:cxnChg>
        <pc:cxnChg chg="add del">
          <ac:chgData name="Rodrigo Kumpera" userId="e738419e-854b-44cb-b05a-f82165dfe526" providerId="ADAL" clId="{B5402D88-E4CF-49A3-980B-E7492C3D8FA3}" dt="2019-07-24T18:49:14.584" v="38"/>
          <ac:cxnSpMkLst>
            <pc:docMk/>
            <pc:sldMk cId="1611524252" sldId="10697"/>
            <ac:cxnSpMk id="49" creationId="{FA92245C-961F-47D5-9691-272D28692D45}"/>
          </ac:cxnSpMkLst>
        </pc:cxnChg>
      </pc:sldChg>
      <pc:sldChg chg="addSp delSp modSp mod setBg delDesignElem">
        <pc:chgData name="Rodrigo Kumpera" userId="e738419e-854b-44cb-b05a-f82165dfe526" providerId="ADAL" clId="{B5402D88-E4CF-49A3-980B-E7492C3D8FA3}" dt="2019-07-24T18:55:34.345" v="315" actId="20577"/>
        <pc:sldMkLst>
          <pc:docMk/>
          <pc:sldMk cId="3667980405" sldId="10699"/>
        </pc:sldMkLst>
        <pc:spChg chg="mod">
          <ac:chgData name="Rodrigo Kumpera" userId="e738419e-854b-44cb-b05a-f82165dfe526" providerId="ADAL" clId="{B5402D88-E4CF-49A3-980B-E7492C3D8FA3}" dt="2019-07-24T18:55:34.345" v="315" actId="20577"/>
          <ac:spMkLst>
            <pc:docMk/>
            <pc:sldMk cId="3667980405" sldId="10699"/>
            <ac:spMk id="2" creationId="{9F06D8A4-4276-4B38-A3B5-473533513C21}"/>
          </ac:spMkLst>
        </pc:spChg>
        <pc:spChg chg="add">
          <ac:chgData name="Rodrigo Kumpera" userId="e738419e-854b-44cb-b05a-f82165dfe526" providerId="ADAL" clId="{B5402D88-E4CF-49A3-980B-E7492C3D8FA3}" dt="2019-07-24T18:55:00.788" v="243" actId="26606"/>
          <ac:spMkLst>
            <pc:docMk/>
            <pc:sldMk cId="3667980405" sldId="10699"/>
            <ac:spMk id="8" creationId="{CD333CBE-B699-4E3B-9F45-C045F773434F}"/>
          </ac:spMkLst>
        </pc:spChg>
        <pc:spChg chg="add">
          <ac:chgData name="Rodrigo Kumpera" userId="e738419e-854b-44cb-b05a-f82165dfe526" providerId="ADAL" clId="{B5402D88-E4CF-49A3-980B-E7492C3D8FA3}" dt="2019-07-24T18:55:00.788" v="243" actId="26606"/>
          <ac:spMkLst>
            <pc:docMk/>
            <pc:sldMk cId="3667980405" sldId="10699"/>
            <ac:spMk id="10" creationId="{FCA118C4-32A6-466D-8453-BA738103A062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3667980405" sldId="10699"/>
            <ac:spMk id="12" creationId="{A4AC5506-6312-4701-8D3C-40187889A947}"/>
          </ac:spMkLst>
        </pc:spChg>
        <pc:picChg chg="mod">
          <ac:chgData name="Rodrigo Kumpera" userId="e738419e-854b-44cb-b05a-f82165dfe526" providerId="ADAL" clId="{B5402D88-E4CF-49A3-980B-E7492C3D8FA3}" dt="2019-07-24T18:55:00.788" v="243" actId="26606"/>
          <ac:picMkLst>
            <pc:docMk/>
            <pc:sldMk cId="3667980405" sldId="10699"/>
            <ac:picMk id="3" creationId="{CC2DDA2F-2C82-4A71-893D-0C6B1B6A96C6}"/>
          </ac:picMkLst>
        </pc:picChg>
      </pc:sldChg>
      <pc:sldChg chg="addSp delSp modSp mod setBg delDesignElem">
        <pc:chgData name="Rodrigo Kumpera" userId="e738419e-854b-44cb-b05a-f82165dfe526" providerId="ADAL" clId="{B5402D88-E4CF-49A3-980B-E7492C3D8FA3}" dt="2019-07-24T18:50:24.389" v="42" actId="26606"/>
        <pc:sldMkLst>
          <pc:docMk/>
          <pc:sldMk cId="1210894595" sldId="10701"/>
        </pc:sldMkLst>
        <pc:spChg chg="mod">
          <ac:chgData name="Rodrigo Kumpera" userId="e738419e-854b-44cb-b05a-f82165dfe526" providerId="ADAL" clId="{B5402D88-E4CF-49A3-980B-E7492C3D8FA3}" dt="2019-07-24T18:50:24.389" v="42" actId="26606"/>
          <ac:spMkLst>
            <pc:docMk/>
            <pc:sldMk cId="1210894595" sldId="10701"/>
            <ac:spMk id="6" creationId="{222D9378-17E7-4DCD-A57A-2BEEE99DE87E}"/>
          </ac:spMkLst>
        </pc:spChg>
        <pc:spChg chg="add">
          <ac:chgData name="Rodrigo Kumpera" userId="e738419e-854b-44cb-b05a-f82165dfe526" providerId="ADAL" clId="{B5402D88-E4CF-49A3-980B-E7492C3D8FA3}" dt="2019-07-24T18:50:24.389" v="42" actId="26606"/>
          <ac:spMkLst>
            <pc:docMk/>
            <pc:sldMk cId="1210894595" sldId="10701"/>
            <ac:spMk id="8" creationId="{CC4A892D-088E-4414-965D-1F8C4212F602}"/>
          </ac:spMkLst>
        </pc:spChg>
        <pc:spChg chg="add">
          <ac:chgData name="Rodrigo Kumpera" userId="e738419e-854b-44cb-b05a-f82165dfe526" providerId="ADAL" clId="{B5402D88-E4CF-49A3-980B-E7492C3D8FA3}" dt="2019-07-24T18:50:24.389" v="42" actId="26606"/>
          <ac:spMkLst>
            <pc:docMk/>
            <pc:sldMk cId="1210894595" sldId="10701"/>
            <ac:spMk id="11" creationId="{D87AB319-64C0-4E2D-B1CD-0A970301BEEA}"/>
          </ac:spMkLst>
        </pc:spChg>
        <pc:spChg chg="add">
          <ac:chgData name="Rodrigo Kumpera" userId="e738419e-854b-44cb-b05a-f82165dfe526" providerId="ADAL" clId="{B5402D88-E4CF-49A3-980B-E7492C3D8FA3}" dt="2019-07-24T18:50:24.389" v="42" actId="26606"/>
          <ac:spMkLst>
            <pc:docMk/>
            <pc:sldMk cId="1210894595" sldId="10701"/>
            <ac:spMk id="15" creationId="{472BC85F-BF83-4D6D-A1BC-8EE5822F0804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1210894595" sldId="10701"/>
            <ac:spMk id="22" creationId="{823AC064-BC96-4F32-8AE1-B2FD38754823}"/>
          </ac:spMkLst>
        </pc:spChg>
        <pc:picChg chg="mod">
          <ac:chgData name="Rodrigo Kumpera" userId="e738419e-854b-44cb-b05a-f82165dfe526" providerId="ADAL" clId="{B5402D88-E4CF-49A3-980B-E7492C3D8FA3}" dt="2019-07-24T18:50:24.389" v="42" actId="26606"/>
          <ac:picMkLst>
            <pc:docMk/>
            <pc:sldMk cId="1210894595" sldId="10701"/>
            <ac:picMk id="4" creationId="{C945984F-176C-4DDE-BF3C-015D8AA68DA6}"/>
          </ac:picMkLst>
        </pc:picChg>
        <pc:cxnChg chg="del">
          <ac:chgData name="Rodrigo Kumpera" userId="e738419e-854b-44cb-b05a-f82165dfe526" providerId="ADAL" clId="{B5402D88-E4CF-49A3-980B-E7492C3D8FA3}" dt="2019-07-24T18:49:14.584" v="38"/>
          <ac:cxnSpMkLst>
            <pc:docMk/>
            <pc:sldMk cId="1210894595" sldId="10701"/>
            <ac:cxnSpMk id="13" creationId="{7E7C77BC-7138-40B1-A15B-20F57A494629}"/>
          </ac:cxnSpMkLst>
        </pc:cxnChg>
      </pc:sldChg>
      <pc:sldChg chg="addSp delSp modSp mod setBg delDesignElem">
        <pc:chgData name="Rodrigo Kumpera" userId="e738419e-854b-44cb-b05a-f82165dfe526" providerId="ADAL" clId="{B5402D88-E4CF-49A3-980B-E7492C3D8FA3}" dt="2019-07-24T18:50:27.760" v="43" actId="26606"/>
        <pc:sldMkLst>
          <pc:docMk/>
          <pc:sldMk cId="4290780724" sldId="10702"/>
        </pc:sldMkLst>
        <pc:spChg chg="mod">
          <ac:chgData name="Rodrigo Kumpera" userId="e738419e-854b-44cb-b05a-f82165dfe526" providerId="ADAL" clId="{B5402D88-E4CF-49A3-980B-E7492C3D8FA3}" dt="2019-07-24T18:50:27.760" v="43" actId="26606"/>
          <ac:spMkLst>
            <pc:docMk/>
            <pc:sldMk cId="4290780724" sldId="10702"/>
            <ac:spMk id="2" creationId="{260DBC45-EC0D-4D04-A8A6-70BB5B456559}"/>
          </ac:spMkLst>
        </pc:spChg>
        <pc:spChg chg="add">
          <ac:chgData name="Rodrigo Kumpera" userId="e738419e-854b-44cb-b05a-f82165dfe526" providerId="ADAL" clId="{B5402D88-E4CF-49A3-980B-E7492C3D8FA3}" dt="2019-07-24T18:50:27.760" v="43" actId="26606"/>
          <ac:spMkLst>
            <pc:docMk/>
            <pc:sldMk cId="4290780724" sldId="10702"/>
            <ac:spMk id="6" creationId="{CD333CBE-B699-4E3B-9F45-C045F773434F}"/>
          </ac:spMkLst>
        </pc:spChg>
        <pc:spChg chg="add">
          <ac:chgData name="Rodrigo Kumpera" userId="e738419e-854b-44cb-b05a-f82165dfe526" providerId="ADAL" clId="{B5402D88-E4CF-49A3-980B-E7492C3D8FA3}" dt="2019-07-24T18:50:27.760" v="43" actId="26606"/>
          <ac:spMkLst>
            <pc:docMk/>
            <pc:sldMk cId="4290780724" sldId="10702"/>
            <ac:spMk id="7" creationId="{FCA118C4-32A6-466D-8453-BA738103A062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4290780724" sldId="10702"/>
            <ac:spMk id="9" creationId="{C0B27210-D0CA-4654-B3E3-9ABB4F178EA1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4290780724" sldId="10702"/>
            <ac:spMk id="11" creationId="{1DB7C82F-AB7E-4F0C-B829-FA1B9C415180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4290780724" sldId="10702"/>
            <ac:spMk id="13" creationId="{70B66945-4967-4040-926D-DCA44313CDAB}"/>
          </ac:spMkLst>
        </pc:spChg>
        <pc:picChg chg="mod">
          <ac:chgData name="Rodrigo Kumpera" userId="e738419e-854b-44cb-b05a-f82165dfe526" providerId="ADAL" clId="{B5402D88-E4CF-49A3-980B-E7492C3D8FA3}" dt="2019-07-24T18:50:27.760" v="43" actId="26606"/>
          <ac:picMkLst>
            <pc:docMk/>
            <pc:sldMk cId="4290780724" sldId="10702"/>
            <ac:picMk id="4" creationId="{39133424-20F8-474B-9258-6D16FAF598FF}"/>
          </ac:picMkLst>
        </pc:picChg>
      </pc:sldChg>
      <pc:sldChg chg="addSp delSp modSp del mod setBg delDesignElem">
        <pc:chgData name="Rodrigo Kumpera" userId="e738419e-854b-44cb-b05a-f82165dfe526" providerId="ADAL" clId="{B5402D88-E4CF-49A3-980B-E7492C3D8FA3}" dt="2019-07-24T19:07:15.584" v="743" actId="47"/>
        <pc:sldMkLst>
          <pc:docMk/>
          <pc:sldMk cId="2398426975" sldId="10712"/>
        </pc:sldMkLst>
        <pc:spChg chg="mod">
          <ac:chgData name="Rodrigo Kumpera" userId="e738419e-854b-44cb-b05a-f82165dfe526" providerId="ADAL" clId="{B5402D88-E4CF-49A3-980B-E7492C3D8FA3}" dt="2019-07-24T18:56:19.224" v="349" actId="26606"/>
          <ac:spMkLst>
            <pc:docMk/>
            <pc:sldMk cId="2398426975" sldId="10712"/>
            <ac:spMk id="2" creationId="{BCA4A85B-88C1-4F12-AD3C-473D9BC97844}"/>
          </ac:spMkLst>
        </pc:spChg>
        <pc:spChg chg="add">
          <ac:chgData name="Rodrigo Kumpera" userId="e738419e-854b-44cb-b05a-f82165dfe526" providerId="ADAL" clId="{B5402D88-E4CF-49A3-980B-E7492C3D8FA3}" dt="2019-07-24T18:56:19.224" v="349" actId="26606"/>
          <ac:spMkLst>
            <pc:docMk/>
            <pc:sldMk cId="2398426975" sldId="10712"/>
            <ac:spMk id="4" creationId="{BD976C13-68E6-4E25-B13E-FC3A2D3F66E3}"/>
          </ac:spMkLst>
        </pc:spChg>
        <pc:spChg chg="add">
          <ac:chgData name="Rodrigo Kumpera" userId="e738419e-854b-44cb-b05a-f82165dfe526" providerId="ADAL" clId="{B5402D88-E4CF-49A3-980B-E7492C3D8FA3}" dt="2019-07-24T18:56:19.224" v="349" actId="26606"/>
          <ac:spMkLst>
            <pc:docMk/>
            <pc:sldMk cId="2398426975" sldId="10712"/>
            <ac:spMk id="5" creationId="{E2FE3A7B-DDFF-4F81-8AAE-11D96D138C0D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2398426975" sldId="10712"/>
            <ac:spMk id="7" creationId="{66B332A4-D438-4773-A77F-5ED49A448D9D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2398426975" sldId="10712"/>
            <ac:spMk id="9" creationId="{DF9AD32D-FF05-44F4-BD4D-9CEE89B71EB9}"/>
          </ac:spMkLst>
        </pc:spChg>
        <pc:spChg chg="add">
          <ac:chgData name="Rodrigo Kumpera" userId="e738419e-854b-44cb-b05a-f82165dfe526" providerId="ADAL" clId="{B5402D88-E4CF-49A3-980B-E7492C3D8FA3}" dt="2019-07-24T18:56:19.224" v="349" actId="26606"/>
          <ac:spMkLst>
            <pc:docMk/>
            <pc:sldMk cId="2398426975" sldId="10712"/>
            <ac:spMk id="11" creationId="{69825ADD-F95C-4747-9B41-5DB21C28E6D2}"/>
          </ac:spMkLst>
        </pc:spChg>
        <pc:spChg chg="add">
          <ac:chgData name="Rodrigo Kumpera" userId="e738419e-854b-44cb-b05a-f82165dfe526" providerId="ADAL" clId="{B5402D88-E4CF-49A3-980B-E7492C3D8FA3}" dt="2019-07-24T18:56:19.224" v="349" actId="26606"/>
          <ac:spMkLst>
            <pc:docMk/>
            <pc:sldMk cId="2398426975" sldId="10712"/>
            <ac:spMk id="13" creationId="{86791A8E-B2BA-467D-BB87-8CFBFB13AF9F}"/>
          </ac:spMkLst>
        </pc:spChg>
      </pc:sldChg>
      <pc:sldChg chg="addSp delSp modSp del mod setBg delDesignElem">
        <pc:chgData name="Rodrigo Kumpera" userId="e738419e-854b-44cb-b05a-f82165dfe526" providerId="ADAL" clId="{B5402D88-E4CF-49A3-980B-E7492C3D8FA3}" dt="2019-07-24T19:30:19.793" v="1318" actId="47"/>
        <pc:sldMkLst>
          <pc:docMk/>
          <pc:sldMk cId="1091940239" sldId="10713"/>
        </pc:sldMkLst>
        <pc:spChg chg="mod">
          <ac:chgData name="Rodrigo Kumpera" userId="e738419e-854b-44cb-b05a-f82165dfe526" providerId="ADAL" clId="{B5402D88-E4CF-49A3-980B-E7492C3D8FA3}" dt="2019-07-24T18:56:39.404" v="350" actId="26606"/>
          <ac:spMkLst>
            <pc:docMk/>
            <pc:sldMk cId="1091940239" sldId="10713"/>
            <ac:spMk id="2" creationId="{CBDCBA52-13E9-4C88-AADC-69F4E0BD20AB}"/>
          </ac:spMkLst>
        </pc:spChg>
        <pc:spChg chg="add">
          <ac:chgData name="Rodrigo Kumpera" userId="e738419e-854b-44cb-b05a-f82165dfe526" providerId="ADAL" clId="{B5402D88-E4CF-49A3-980B-E7492C3D8FA3}" dt="2019-07-24T18:56:39.404" v="350" actId="26606"/>
          <ac:spMkLst>
            <pc:docMk/>
            <pc:sldMk cId="1091940239" sldId="10713"/>
            <ac:spMk id="8" creationId="{CD333CBE-B699-4E3B-9F45-C045F773434F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1091940239" sldId="10713"/>
            <ac:spMk id="17" creationId="{D12DDE76-C203-4047-9998-63900085B5E8}"/>
          </ac:spMkLst>
        </pc:spChg>
        <pc:picChg chg="mod">
          <ac:chgData name="Rodrigo Kumpera" userId="e738419e-854b-44cb-b05a-f82165dfe526" providerId="ADAL" clId="{B5402D88-E4CF-49A3-980B-E7492C3D8FA3}" dt="2019-07-24T18:56:39.404" v="350" actId="26606"/>
          <ac:picMkLst>
            <pc:docMk/>
            <pc:sldMk cId="1091940239" sldId="10713"/>
            <ac:picMk id="3" creationId="{F43E2181-C404-420E-916E-21601631125E}"/>
          </ac:picMkLst>
        </pc:picChg>
      </pc:sldChg>
      <pc:sldChg chg="addSp delSp modSp mod setBg setClrOvrMap delDesignElem">
        <pc:chgData name="Rodrigo Kumpera" userId="e738419e-854b-44cb-b05a-f82165dfe526" providerId="ADAL" clId="{B5402D88-E4CF-49A3-980B-E7492C3D8FA3}" dt="2019-07-24T18:49:22.658" v="41" actId="26606"/>
        <pc:sldMkLst>
          <pc:docMk/>
          <pc:sldMk cId="2305319364" sldId="10716"/>
        </pc:sldMkLst>
        <pc:spChg chg="mod">
          <ac:chgData name="Rodrigo Kumpera" userId="e738419e-854b-44cb-b05a-f82165dfe526" providerId="ADAL" clId="{B5402D88-E4CF-49A3-980B-E7492C3D8FA3}" dt="2019-07-24T18:49:22.658" v="41" actId="26606"/>
          <ac:spMkLst>
            <pc:docMk/>
            <pc:sldMk cId="2305319364" sldId="10716"/>
            <ac:spMk id="2" creationId="{36BB9FB2-86B4-46C6-A147-C115F7F0B6F7}"/>
          </ac:spMkLst>
        </pc:spChg>
        <pc:spChg chg="add del">
          <ac:chgData name="Rodrigo Kumpera" userId="e738419e-854b-44cb-b05a-f82165dfe526" providerId="ADAL" clId="{B5402D88-E4CF-49A3-980B-E7492C3D8FA3}" dt="2019-07-24T18:49:22.633" v="40" actId="26606"/>
          <ac:spMkLst>
            <pc:docMk/>
            <pc:sldMk cId="2305319364" sldId="10716"/>
            <ac:spMk id="4" creationId="{BD976C13-68E6-4E25-B13E-FC3A2D3F66E3}"/>
          </ac:spMkLst>
        </pc:spChg>
        <pc:spChg chg="add del">
          <ac:chgData name="Rodrigo Kumpera" userId="e738419e-854b-44cb-b05a-f82165dfe526" providerId="ADAL" clId="{B5402D88-E4CF-49A3-980B-E7492C3D8FA3}" dt="2019-07-24T18:49:22.633" v="40" actId="26606"/>
          <ac:spMkLst>
            <pc:docMk/>
            <pc:sldMk cId="2305319364" sldId="10716"/>
            <ac:spMk id="5" creationId="{1E24A02E-5FD2-428E-A1E4-FDF96B0B6CE8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2305319364" sldId="10716"/>
            <ac:spMk id="7" creationId="{66B332A4-D438-4773-A77F-5ED49A448D9D}"/>
          </ac:spMkLst>
        </pc:spChg>
        <pc:spChg chg="add">
          <ac:chgData name="Rodrigo Kumpera" userId="e738419e-854b-44cb-b05a-f82165dfe526" providerId="ADAL" clId="{B5402D88-E4CF-49A3-980B-E7492C3D8FA3}" dt="2019-07-24T18:49:22.658" v="41" actId="26606"/>
          <ac:spMkLst>
            <pc:docMk/>
            <pc:sldMk cId="2305319364" sldId="10716"/>
            <ac:spMk id="8" creationId="{CD333CBE-B699-4E3B-9F45-C045F773434F}"/>
          </ac:spMkLst>
        </pc:spChg>
        <pc:spChg chg="del">
          <ac:chgData name="Rodrigo Kumpera" userId="e738419e-854b-44cb-b05a-f82165dfe526" providerId="ADAL" clId="{B5402D88-E4CF-49A3-980B-E7492C3D8FA3}" dt="2019-07-24T18:49:14.584" v="38"/>
          <ac:spMkLst>
            <pc:docMk/>
            <pc:sldMk cId="2305319364" sldId="10716"/>
            <ac:spMk id="9" creationId="{DF9AD32D-FF05-44F4-BD4D-9CEE89B71EB9}"/>
          </ac:spMkLst>
        </pc:spChg>
        <pc:spChg chg="add">
          <ac:chgData name="Rodrigo Kumpera" userId="e738419e-854b-44cb-b05a-f82165dfe526" providerId="ADAL" clId="{B5402D88-E4CF-49A3-980B-E7492C3D8FA3}" dt="2019-07-24T18:49:22.658" v="41" actId="26606"/>
          <ac:spMkLst>
            <pc:docMk/>
            <pc:sldMk cId="2305319364" sldId="10716"/>
            <ac:spMk id="10" creationId="{1E437638-E86C-41B1-BC86-6F186CB35AA8}"/>
          </ac:spMkLst>
        </pc:spChg>
        <pc:spChg chg="add del">
          <ac:chgData name="Rodrigo Kumpera" userId="e738419e-854b-44cb-b05a-f82165dfe526" providerId="ADAL" clId="{B5402D88-E4CF-49A3-980B-E7492C3D8FA3}" dt="2019-07-24T18:49:22.633" v="40" actId="26606"/>
          <ac:spMkLst>
            <pc:docMk/>
            <pc:sldMk cId="2305319364" sldId="10716"/>
            <ac:spMk id="11" creationId="{2808B93E-0C39-407B-943D-71F2BAFB4CB4}"/>
          </ac:spMkLst>
        </pc:spChg>
        <pc:spChg chg="add del">
          <ac:chgData name="Rodrigo Kumpera" userId="e738419e-854b-44cb-b05a-f82165dfe526" providerId="ADAL" clId="{B5402D88-E4CF-49A3-980B-E7492C3D8FA3}" dt="2019-07-24T18:49:22.633" v="40" actId="26606"/>
          <ac:spMkLst>
            <pc:docMk/>
            <pc:sldMk cId="2305319364" sldId="10716"/>
            <ac:spMk id="13" creationId="{7C7E1896-2992-48D4-85AC-95AB8AB147EA}"/>
          </ac:spMkLst>
        </pc:spChg>
        <pc:picChg chg="add">
          <ac:chgData name="Rodrigo Kumpera" userId="e738419e-854b-44cb-b05a-f82165dfe526" providerId="ADAL" clId="{B5402D88-E4CF-49A3-980B-E7492C3D8FA3}" dt="2019-07-24T18:49:22.658" v="41" actId="26606"/>
          <ac:picMkLst>
            <pc:docMk/>
            <pc:sldMk cId="2305319364" sldId="10716"/>
            <ac:picMk id="15" creationId="{7E009C2A-1297-437C-B967-58249CE2C97B}"/>
          </ac:picMkLst>
        </pc:picChg>
      </pc:sldChg>
      <pc:sldChg chg="add del">
        <pc:chgData name="Rodrigo Kumpera" userId="e738419e-854b-44cb-b05a-f82165dfe526" providerId="ADAL" clId="{B5402D88-E4CF-49A3-980B-E7492C3D8FA3}" dt="2019-07-24T18:50:57.351" v="45"/>
        <pc:sldMkLst>
          <pc:docMk/>
          <pc:sldMk cId="1922404360" sldId="10717"/>
        </pc:sldMkLst>
      </pc:sldChg>
      <pc:sldChg chg="addSp delSp modSp add mod setBg">
        <pc:chgData name="Rodrigo Kumpera" userId="e738419e-854b-44cb-b05a-f82165dfe526" providerId="ADAL" clId="{B5402D88-E4CF-49A3-980B-E7492C3D8FA3}" dt="2019-07-24T18:53:15.547" v="225" actId="26606"/>
        <pc:sldMkLst>
          <pc:docMk/>
          <pc:sldMk cId="2037198991" sldId="10717"/>
        </pc:sldMkLst>
        <pc:spChg chg="mod">
          <ac:chgData name="Rodrigo Kumpera" userId="e738419e-854b-44cb-b05a-f82165dfe526" providerId="ADAL" clId="{B5402D88-E4CF-49A3-980B-E7492C3D8FA3}" dt="2019-07-24T18:53:15.547" v="225" actId="26606"/>
          <ac:spMkLst>
            <pc:docMk/>
            <pc:sldMk cId="2037198991" sldId="10717"/>
            <ac:spMk id="2" creationId="{CD3FF8C4-F79C-45DC-AF28-1848F36E40E3}"/>
          </ac:spMkLst>
        </pc:spChg>
        <pc:spChg chg="del mod">
          <ac:chgData name="Rodrigo Kumpera" userId="e738419e-854b-44cb-b05a-f82165dfe526" providerId="ADAL" clId="{B5402D88-E4CF-49A3-980B-E7492C3D8FA3}" dt="2019-07-24T18:53:15.547" v="225" actId="26606"/>
          <ac:spMkLst>
            <pc:docMk/>
            <pc:sldMk cId="2037198991" sldId="10717"/>
            <ac:spMk id="3" creationId="{7DBB5DE6-609D-4321-A587-ED560E786C21}"/>
          </ac:spMkLst>
        </pc:spChg>
        <pc:graphicFrameChg chg="add">
          <ac:chgData name="Rodrigo Kumpera" userId="e738419e-854b-44cb-b05a-f82165dfe526" providerId="ADAL" clId="{B5402D88-E4CF-49A3-980B-E7492C3D8FA3}" dt="2019-07-24T18:53:15.547" v="225" actId="26606"/>
          <ac:graphicFrameMkLst>
            <pc:docMk/>
            <pc:sldMk cId="2037198991" sldId="10717"/>
            <ac:graphicFrameMk id="5" creationId="{397784EF-87C5-4F39-86C5-18D76C110525}"/>
          </ac:graphicFrameMkLst>
        </pc:graphicFrameChg>
      </pc:sldChg>
      <pc:sldChg chg="addSp delSp modSp add mod setBg">
        <pc:chgData name="Rodrigo Kumpera" userId="e738419e-854b-44cb-b05a-f82165dfe526" providerId="ADAL" clId="{B5402D88-E4CF-49A3-980B-E7492C3D8FA3}" dt="2019-07-24T19:15:38.708" v="883" actId="20577"/>
        <pc:sldMkLst>
          <pc:docMk/>
          <pc:sldMk cId="2921984659" sldId="10718"/>
        </pc:sldMkLst>
        <pc:spChg chg="mod">
          <ac:chgData name="Rodrigo Kumpera" userId="e738419e-854b-44cb-b05a-f82165dfe526" providerId="ADAL" clId="{B5402D88-E4CF-49A3-980B-E7492C3D8FA3}" dt="2019-07-24T19:07:36.664" v="748" actId="20577"/>
          <ac:spMkLst>
            <pc:docMk/>
            <pc:sldMk cId="2921984659" sldId="10718"/>
            <ac:spMk id="2" creationId="{288B51F0-FD0D-4129-A97B-7467D6EDC897}"/>
          </ac:spMkLst>
        </pc:spChg>
        <pc:spChg chg="del mod">
          <ac:chgData name="Rodrigo Kumpera" userId="e738419e-854b-44cb-b05a-f82165dfe526" providerId="ADAL" clId="{B5402D88-E4CF-49A3-980B-E7492C3D8FA3}" dt="2019-07-24T19:07:26.916" v="744" actId="26606"/>
          <ac:spMkLst>
            <pc:docMk/>
            <pc:sldMk cId="2921984659" sldId="10718"/>
            <ac:spMk id="3" creationId="{9920A78F-590E-4B3D-BA69-5C2178F4AE44}"/>
          </ac:spMkLst>
        </pc:spChg>
        <pc:spChg chg="add">
          <ac:chgData name="Rodrigo Kumpera" userId="e738419e-854b-44cb-b05a-f82165dfe526" providerId="ADAL" clId="{B5402D88-E4CF-49A3-980B-E7492C3D8FA3}" dt="2019-07-24T19:07:26.916" v="744" actId="26606"/>
          <ac:spMkLst>
            <pc:docMk/>
            <pc:sldMk cId="2921984659" sldId="10718"/>
            <ac:spMk id="10" creationId="{8E7CFAA6-1DBB-43B0-BD82-2FB83CF4E4A4}"/>
          </ac:spMkLst>
        </pc:spChg>
        <pc:graphicFrameChg chg="add mod">
          <ac:chgData name="Rodrigo Kumpera" userId="e738419e-854b-44cb-b05a-f82165dfe526" providerId="ADAL" clId="{B5402D88-E4CF-49A3-980B-E7492C3D8FA3}" dt="2019-07-24T19:15:38.708" v="883" actId="20577"/>
          <ac:graphicFrameMkLst>
            <pc:docMk/>
            <pc:sldMk cId="2921984659" sldId="10718"/>
            <ac:graphicFrameMk id="5" creationId="{42186AAA-EFEB-474A-9490-BB8D1B96BA4E}"/>
          </ac:graphicFrameMkLst>
        </pc:graphicFrameChg>
      </pc:sldChg>
      <pc:sldChg chg="add del">
        <pc:chgData name="Rodrigo Kumpera" userId="e738419e-854b-44cb-b05a-f82165dfe526" providerId="ADAL" clId="{B5402D88-E4CF-49A3-980B-E7492C3D8FA3}" dt="2019-07-24T18:58:32.556" v="352" actId="47"/>
        <pc:sldMkLst>
          <pc:docMk/>
          <pc:sldMk cId="3078048090" sldId="10718"/>
        </pc:sldMkLst>
      </pc:sldChg>
      <pc:sldChg chg="addSp delSp modSp add mod setBg modNotesTx">
        <pc:chgData name="Rodrigo Kumpera" userId="e738419e-854b-44cb-b05a-f82165dfe526" providerId="ADAL" clId="{B5402D88-E4CF-49A3-980B-E7492C3D8FA3}" dt="2019-07-24T19:21:41.269" v="1118" actId="20577"/>
        <pc:sldMkLst>
          <pc:docMk/>
          <pc:sldMk cId="3466760169" sldId="10719"/>
        </pc:sldMkLst>
        <pc:spChg chg="mod">
          <ac:chgData name="Rodrigo Kumpera" userId="e738419e-854b-44cb-b05a-f82165dfe526" providerId="ADAL" clId="{B5402D88-E4CF-49A3-980B-E7492C3D8FA3}" dt="2019-07-24T19:21:08.137" v="1050" actId="20577"/>
          <ac:spMkLst>
            <pc:docMk/>
            <pc:sldMk cId="3466760169" sldId="10719"/>
            <ac:spMk id="2" creationId="{584F7B4A-0F39-4263-89E2-63B2889E2E85}"/>
          </ac:spMkLst>
        </pc:spChg>
        <pc:spChg chg="del mod">
          <ac:chgData name="Rodrigo Kumpera" userId="e738419e-854b-44cb-b05a-f82165dfe526" providerId="ADAL" clId="{B5402D88-E4CF-49A3-980B-E7492C3D8FA3}" dt="2019-07-24T19:18:14.735" v="923" actId="478"/>
          <ac:spMkLst>
            <pc:docMk/>
            <pc:sldMk cId="3466760169" sldId="10719"/>
            <ac:spMk id="3" creationId="{A1F71655-9250-4535-850D-69BF0E916FE7}"/>
          </ac:spMkLst>
        </pc:spChg>
        <pc:spChg chg="add del mod">
          <ac:chgData name="Rodrigo Kumpera" userId="e738419e-854b-44cb-b05a-f82165dfe526" providerId="ADAL" clId="{B5402D88-E4CF-49A3-980B-E7492C3D8FA3}" dt="2019-07-24T19:18:28.451" v="926" actId="478"/>
          <ac:spMkLst>
            <pc:docMk/>
            <pc:sldMk cId="3466760169" sldId="10719"/>
            <ac:spMk id="11" creationId="{61189F77-4741-4601-AEC8-B1A10CF1DBC7}"/>
          </ac:spMkLst>
        </pc:spChg>
        <pc:spChg chg="add">
          <ac:chgData name="Rodrigo Kumpera" userId="e738419e-854b-44cb-b05a-f82165dfe526" providerId="ADAL" clId="{B5402D88-E4CF-49A3-980B-E7492C3D8FA3}" dt="2019-07-24T19:18:08.426" v="922" actId="26606"/>
          <ac:spMkLst>
            <pc:docMk/>
            <pc:sldMk cId="3466760169" sldId="10719"/>
            <ac:spMk id="14" creationId="{485B976C-17EF-415B-B03C-BAF9443B9DDB}"/>
          </ac:spMkLst>
        </pc:spChg>
        <pc:spChg chg="add">
          <ac:chgData name="Rodrigo Kumpera" userId="e738419e-854b-44cb-b05a-f82165dfe526" providerId="ADAL" clId="{B5402D88-E4CF-49A3-980B-E7492C3D8FA3}" dt="2019-07-24T19:18:08.426" v="922" actId="26606"/>
          <ac:spMkLst>
            <pc:docMk/>
            <pc:sldMk cId="3466760169" sldId="10719"/>
            <ac:spMk id="16" creationId="{0FCF240B-952B-40E0-A969-924B20B668B8}"/>
          </ac:spMkLst>
        </pc:spChg>
        <pc:picChg chg="add mod">
          <ac:chgData name="Rodrigo Kumpera" userId="e738419e-854b-44cb-b05a-f82165dfe526" providerId="ADAL" clId="{B5402D88-E4CF-49A3-980B-E7492C3D8FA3}" dt="2019-07-24T19:20:50.549" v="1041" actId="207"/>
          <ac:picMkLst>
            <pc:docMk/>
            <pc:sldMk cId="3466760169" sldId="10719"/>
            <ac:picMk id="5" creationId="{9EE093CF-C6A6-4990-B9C6-648309A1887C}"/>
          </ac:picMkLst>
        </pc:picChg>
        <pc:picChg chg="add mod ord">
          <ac:chgData name="Rodrigo Kumpera" userId="e738419e-854b-44cb-b05a-f82165dfe526" providerId="ADAL" clId="{B5402D88-E4CF-49A3-980B-E7492C3D8FA3}" dt="2019-07-24T19:20:51.727" v="1043" actId="207"/>
          <ac:picMkLst>
            <pc:docMk/>
            <pc:sldMk cId="3466760169" sldId="10719"/>
            <ac:picMk id="7" creationId="{B84D1001-4E34-48AF-8947-C845B7816E05}"/>
          </ac:picMkLst>
        </pc:picChg>
        <pc:picChg chg="add mod">
          <ac:chgData name="Rodrigo Kumpera" userId="e738419e-854b-44cb-b05a-f82165dfe526" providerId="ADAL" clId="{B5402D88-E4CF-49A3-980B-E7492C3D8FA3}" dt="2019-07-24T19:20:57.747" v="1044" actId="207"/>
          <ac:picMkLst>
            <pc:docMk/>
            <pc:sldMk cId="3466760169" sldId="10719"/>
            <ac:picMk id="9" creationId="{E8C3585F-4A07-4BF6-9E18-F9810EDF52F5}"/>
          </ac:picMkLst>
        </pc:picChg>
      </pc:sldChg>
      <pc:sldChg chg="addSp delSp modSp add setBg modNotesTx">
        <pc:chgData name="Rodrigo Kumpera" userId="e738419e-854b-44cb-b05a-f82165dfe526" providerId="ADAL" clId="{B5402D88-E4CF-49A3-980B-E7492C3D8FA3}" dt="2019-07-24T19:25:34.285" v="1228" actId="20577"/>
        <pc:sldMkLst>
          <pc:docMk/>
          <pc:sldMk cId="39533797" sldId="10720"/>
        </pc:sldMkLst>
        <pc:spChg chg="mod">
          <ac:chgData name="Rodrigo Kumpera" userId="e738419e-854b-44cb-b05a-f82165dfe526" providerId="ADAL" clId="{B5402D88-E4CF-49A3-980B-E7492C3D8FA3}" dt="2019-07-24T19:24:37.810" v="1168" actId="207"/>
          <ac:spMkLst>
            <pc:docMk/>
            <pc:sldMk cId="39533797" sldId="10720"/>
            <ac:spMk id="2" creationId="{2157FC78-E7D1-4F98-A948-D9D39FDA7F0A}"/>
          </ac:spMkLst>
        </pc:spChg>
        <pc:spChg chg="del">
          <ac:chgData name="Rodrigo Kumpera" userId="e738419e-854b-44cb-b05a-f82165dfe526" providerId="ADAL" clId="{B5402D88-E4CF-49A3-980B-E7492C3D8FA3}" dt="2019-07-24T19:22:16.799" v="1120" actId="931"/>
          <ac:spMkLst>
            <pc:docMk/>
            <pc:sldMk cId="39533797" sldId="10720"/>
            <ac:spMk id="3" creationId="{2A979C69-5DC0-462C-953F-E71CBA5CFCAE}"/>
          </ac:spMkLst>
        </pc:spChg>
        <pc:picChg chg="add mod">
          <ac:chgData name="Rodrigo Kumpera" userId="e738419e-854b-44cb-b05a-f82165dfe526" providerId="ADAL" clId="{B5402D88-E4CF-49A3-980B-E7492C3D8FA3}" dt="2019-07-24T19:25:16.135" v="1178" actId="1076"/>
          <ac:picMkLst>
            <pc:docMk/>
            <pc:sldMk cId="39533797" sldId="10720"/>
            <ac:picMk id="5" creationId="{ACE261E7-730B-4618-8D92-DC9D4F70B08C}"/>
          </ac:picMkLst>
        </pc:picChg>
        <pc:picChg chg="add mod">
          <ac:chgData name="Rodrigo Kumpera" userId="e738419e-854b-44cb-b05a-f82165dfe526" providerId="ADAL" clId="{B5402D88-E4CF-49A3-980B-E7492C3D8FA3}" dt="2019-07-24T19:25:16.135" v="1178" actId="1076"/>
          <ac:picMkLst>
            <pc:docMk/>
            <pc:sldMk cId="39533797" sldId="10720"/>
            <ac:picMk id="7" creationId="{499AC7E3-8D38-4860-8B36-71BE8B980EAD}"/>
          </ac:picMkLst>
        </pc:picChg>
        <pc:picChg chg="add mod">
          <ac:chgData name="Rodrigo Kumpera" userId="e738419e-854b-44cb-b05a-f82165dfe526" providerId="ADAL" clId="{B5402D88-E4CF-49A3-980B-E7492C3D8FA3}" dt="2019-07-24T19:25:18.755" v="1179" actId="1076"/>
          <ac:picMkLst>
            <pc:docMk/>
            <pc:sldMk cId="39533797" sldId="10720"/>
            <ac:picMk id="9" creationId="{0A77D06B-174F-4834-B3A9-F51C848D35B7}"/>
          </ac:picMkLst>
        </pc:picChg>
        <pc:picChg chg="add mod">
          <ac:chgData name="Rodrigo Kumpera" userId="e738419e-854b-44cb-b05a-f82165dfe526" providerId="ADAL" clId="{B5402D88-E4CF-49A3-980B-E7492C3D8FA3}" dt="2019-07-24T19:25:16.135" v="1178" actId="1076"/>
          <ac:picMkLst>
            <pc:docMk/>
            <pc:sldMk cId="39533797" sldId="10720"/>
            <ac:picMk id="11" creationId="{1C36E84E-7285-4AD2-AF84-38C4E33F9EE5}"/>
          </ac:picMkLst>
        </pc:picChg>
        <pc:picChg chg="add del mod">
          <ac:chgData name="Rodrigo Kumpera" userId="e738419e-854b-44cb-b05a-f82165dfe526" providerId="ADAL" clId="{B5402D88-E4CF-49A3-980B-E7492C3D8FA3}" dt="2019-07-24T19:22:28.348" v="1125" actId="478"/>
          <ac:picMkLst>
            <pc:docMk/>
            <pc:sldMk cId="39533797" sldId="10720"/>
            <ac:picMk id="13" creationId="{84A09A2A-661E-4BF8-BB49-618CA4915D3C}"/>
          </ac:picMkLst>
        </pc:picChg>
        <pc:picChg chg="add mod">
          <ac:chgData name="Rodrigo Kumpera" userId="e738419e-854b-44cb-b05a-f82165dfe526" providerId="ADAL" clId="{B5402D88-E4CF-49A3-980B-E7492C3D8FA3}" dt="2019-07-24T19:25:16.135" v="1178" actId="1076"/>
          <ac:picMkLst>
            <pc:docMk/>
            <pc:sldMk cId="39533797" sldId="10720"/>
            <ac:picMk id="15" creationId="{2DBD9CCA-9A0C-4822-85F9-62EC6239B126}"/>
          </ac:picMkLst>
        </pc:picChg>
        <pc:picChg chg="add del mod">
          <ac:chgData name="Rodrigo Kumpera" userId="e738419e-854b-44cb-b05a-f82165dfe526" providerId="ADAL" clId="{B5402D88-E4CF-49A3-980B-E7492C3D8FA3}" dt="2019-07-24T19:22:25.762" v="1123" actId="478"/>
          <ac:picMkLst>
            <pc:docMk/>
            <pc:sldMk cId="39533797" sldId="10720"/>
            <ac:picMk id="17" creationId="{A0ADB1C9-1D7A-45E3-B16E-3174A5249F24}"/>
          </ac:picMkLst>
        </pc:picChg>
        <pc:picChg chg="add mod">
          <ac:chgData name="Rodrigo Kumpera" userId="e738419e-854b-44cb-b05a-f82165dfe526" providerId="ADAL" clId="{B5402D88-E4CF-49A3-980B-E7492C3D8FA3}" dt="2019-07-24T19:25:16.135" v="1178" actId="1076"/>
          <ac:picMkLst>
            <pc:docMk/>
            <pc:sldMk cId="39533797" sldId="10720"/>
            <ac:picMk id="18" creationId="{9523BC02-F1B6-4608-B306-74D080DEDD74}"/>
          </ac:picMkLst>
        </pc:picChg>
      </pc:sldChg>
      <pc:sldChg chg="addSp delSp modSp add setBg modNotesTx">
        <pc:chgData name="Rodrigo Kumpera" userId="e738419e-854b-44cb-b05a-f82165dfe526" providerId="ADAL" clId="{B5402D88-E4CF-49A3-980B-E7492C3D8FA3}" dt="2019-07-24T19:30:14.824" v="1317" actId="1076"/>
        <pc:sldMkLst>
          <pc:docMk/>
          <pc:sldMk cId="1788296600" sldId="10721"/>
        </pc:sldMkLst>
        <pc:spChg chg="mod">
          <ac:chgData name="Rodrigo Kumpera" userId="e738419e-854b-44cb-b05a-f82165dfe526" providerId="ADAL" clId="{B5402D88-E4CF-49A3-980B-E7492C3D8FA3}" dt="2019-07-24T19:29:18.068" v="1300" actId="207"/>
          <ac:spMkLst>
            <pc:docMk/>
            <pc:sldMk cId="1788296600" sldId="10721"/>
            <ac:spMk id="2" creationId="{E3C3E862-22DD-47EB-802E-464D1715525F}"/>
          </ac:spMkLst>
        </pc:spChg>
        <pc:spChg chg="del">
          <ac:chgData name="Rodrigo Kumpera" userId="e738419e-854b-44cb-b05a-f82165dfe526" providerId="ADAL" clId="{B5402D88-E4CF-49A3-980B-E7492C3D8FA3}" dt="2019-07-24T19:26:46.648" v="1230" actId="931"/>
          <ac:spMkLst>
            <pc:docMk/>
            <pc:sldMk cId="1788296600" sldId="10721"/>
            <ac:spMk id="3" creationId="{5B0DCFB3-0E50-463C-B08C-A06A5E020A7E}"/>
          </ac:spMkLst>
        </pc:spChg>
        <pc:picChg chg="add mod">
          <ac:chgData name="Rodrigo Kumpera" userId="e738419e-854b-44cb-b05a-f82165dfe526" providerId="ADAL" clId="{B5402D88-E4CF-49A3-980B-E7492C3D8FA3}" dt="2019-07-24T19:29:39.973" v="1305" actId="1076"/>
          <ac:picMkLst>
            <pc:docMk/>
            <pc:sldMk cId="1788296600" sldId="10721"/>
            <ac:picMk id="5" creationId="{05544DCB-44AF-4BCD-8DB3-C857C1E44DA0}"/>
          </ac:picMkLst>
        </pc:picChg>
        <pc:picChg chg="add mod">
          <ac:chgData name="Rodrigo Kumpera" userId="e738419e-854b-44cb-b05a-f82165dfe526" providerId="ADAL" clId="{B5402D88-E4CF-49A3-980B-E7492C3D8FA3}" dt="2019-07-24T19:30:14.824" v="1317" actId="1076"/>
          <ac:picMkLst>
            <pc:docMk/>
            <pc:sldMk cId="1788296600" sldId="10721"/>
            <ac:picMk id="7" creationId="{CC582FE8-EA4E-40BB-89CA-CA986745403A}"/>
          </ac:picMkLst>
        </pc:picChg>
        <pc:picChg chg="add mod">
          <ac:chgData name="Rodrigo Kumpera" userId="e738419e-854b-44cb-b05a-f82165dfe526" providerId="ADAL" clId="{B5402D88-E4CF-49A3-980B-E7492C3D8FA3}" dt="2019-07-24T19:30:14.824" v="1317" actId="1076"/>
          <ac:picMkLst>
            <pc:docMk/>
            <pc:sldMk cId="1788296600" sldId="10721"/>
            <ac:picMk id="9" creationId="{2874DBDC-6652-4F23-9C04-D868121F2311}"/>
          </ac:picMkLst>
        </pc:picChg>
        <pc:picChg chg="add mod">
          <ac:chgData name="Rodrigo Kumpera" userId="e738419e-854b-44cb-b05a-f82165dfe526" providerId="ADAL" clId="{B5402D88-E4CF-49A3-980B-E7492C3D8FA3}" dt="2019-07-24T19:30:14.824" v="1317" actId="1076"/>
          <ac:picMkLst>
            <pc:docMk/>
            <pc:sldMk cId="1788296600" sldId="10721"/>
            <ac:picMk id="11" creationId="{FE3A145B-46C1-4C04-9150-2A06F6FE6D66}"/>
          </ac:picMkLst>
        </pc:picChg>
        <pc:picChg chg="add mod">
          <ac:chgData name="Rodrigo Kumpera" userId="e738419e-854b-44cb-b05a-f82165dfe526" providerId="ADAL" clId="{B5402D88-E4CF-49A3-980B-E7492C3D8FA3}" dt="2019-07-24T19:29:39.973" v="1305" actId="1076"/>
          <ac:picMkLst>
            <pc:docMk/>
            <pc:sldMk cId="1788296600" sldId="10721"/>
            <ac:picMk id="12" creationId="{7DB04C38-C73C-4DF6-830C-6641BA30230A}"/>
          </ac:picMkLst>
        </pc:picChg>
        <pc:picChg chg="add mod">
          <ac:chgData name="Rodrigo Kumpera" userId="e738419e-854b-44cb-b05a-f82165dfe526" providerId="ADAL" clId="{B5402D88-E4CF-49A3-980B-E7492C3D8FA3}" dt="2019-07-24T19:29:39.973" v="1305" actId="1076"/>
          <ac:picMkLst>
            <pc:docMk/>
            <pc:sldMk cId="1788296600" sldId="10721"/>
            <ac:picMk id="13" creationId="{1D150F84-7658-465F-A4C4-B51AA031F3A3}"/>
          </ac:picMkLst>
        </pc:picChg>
      </pc:sldChg>
      <pc:sldMasterChg chg="delSldLayout">
        <pc:chgData name="Rodrigo Kumpera" userId="e738419e-854b-44cb-b05a-f82165dfe526" providerId="ADAL" clId="{B5402D88-E4CF-49A3-980B-E7492C3D8FA3}" dt="2019-07-24T19:30:19.793" v="1318" actId="47"/>
        <pc:sldMasterMkLst>
          <pc:docMk/>
          <pc:sldMasterMk cId="3318494370" sldId="2147483666"/>
        </pc:sldMasterMkLst>
        <pc:sldLayoutChg chg="del">
          <pc:chgData name="Rodrigo Kumpera" userId="e738419e-854b-44cb-b05a-f82165dfe526" providerId="ADAL" clId="{B5402D88-E4CF-49A3-980B-E7492C3D8FA3}" dt="2019-07-24T19:30:19.793" v="1318" actId="47"/>
          <pc:sldLayoutMkLst>
            <pc:docMk/>
            <pc:sldMasterMk cId="3318494370" sldId="2147483666"/>
            <pc:sldLayoutMk cId="3849118859" sldId="2147483680"/>
          </pc:sldLayoutMkLst>
        </pc:sldLayoutChg>
        <pc:sldLayoutChg chg="del">
          <pc:chgData name="Rodrigo Kumpera" userId="e738419e-854b-44cb-b05a-f82165dfe526" providerId="ADAL" clId="{B5402D88-E4CF-49A3-980B-E7492C3D8FA3}" dt="2019-07-24T19:30:19.793" v="1318" actId="47"/>
          <pc:sldLayoutMkLst>
            <pc:docMk/>
            <pc:sldMasterMk cId="3318494370" sldId="2147483666"/>
            <pc:sldLayoutMk cId="2953721792" sldId="214748368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BBC8E-D57D-415D-8724-014E63246B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12542FE-EDCC-4FD2-AD63-AE89B6F76A48}">
      <dgm:prSet/>
      <dgm:spPr/>
      <dgm:t>
        <a:bodyPr/>
        <a:lstStyle/>
        <a:p>
          <a:pPr>
            <a:defRPr cap="all"/>
          </a:pPr>
          <a:r>
            <a:rPr lang="en-US"/>
            <a:t>Open Source library</a:t>
          </a:r>
        </a:p>
      </dgm:t>
    </dgm:pt>
    <dgm:pt modelId="{34692E8E-EA4C-41F9-824D-B3F5ED94A45B}" type="parTrans" cxnId="{9EA45D7D-ED9A-4795-B580-0F204381C5C9}">
      <dgm:prSet/>
      <dgm:spPr/>
      <dgm:t>
        <a:bodyPr/>
        <a:lstStyle/>
        <a:p>
          <a:endParaRPr lang="en-US"/>
        </a:p>
      </dgm:t>
    </dgm:pt>
    <dgm:pt modelId="{057EAA32-EE66-4DD2-85ED-BEBB879BEAAC}" type="sibTrans" cxnId="{9EA45D7D-ED9A-4795-B580-0F204381C5C9}">
      <dgm:prSet/>
      <dgm:spPr/>
      <dgm:t>
        <a:bodyPr/>
        <a:lstStyle/>
        <a:p>
          <a:endParaRPr lang="en-US"/>
        </a:p>
      </dgm:t>
    </dgm:pt>
    <dgm:pt modelId="{0C682EFF-E0D7-48D7-9C2B-20B09FDEF8C5}">
      <dgm:prSet/>
      <dgm:spPr/>
      <dgm:t>
        <a:bodyPr/>
        <a:lstStyle/>
        <a:p>
          <a:pPr>
            <a:defRPr cap="all"/>
          </a:pPr>
          <a:r>
            <a:rPr lang="en-US"/>
            <a:t>Online, Active or Interactive Learning</a:t>
          </a:r>
        </a:p>
      </dgm:t>
    </dgm:pt>
    <dgm:pt modelId="{E713AE24-352D-4219-B38C-F7A9FEB238AC}" type="parTrans" cxnId="{751643DA-0639-4D36-849E-56CE8BACB122}">
      <dgm:prSet/>
      <dgm:spPr/>
      <dgm:t>
        <a:bodyPr/>
        <a:lstStyle/>
        <a:p>
          <a:endParaRPr lang="en-US"/>
        </a:p>
      </dgm:t>
    </dgm:pt>
    <dgm:pt modelId="{F1832C57-DFCE-4776-8099-58A753D46BE7}" type="sibTrans" cxnId="{751643DA-0639-4D36-849E-56CE8BACB122}">
      <dgm:prSet/>
      <dgm:spPr/>
      <dgm:t>
        <a:bodyPr/>
        <a:lstStyle/>
        <a:p>
          <a:endParaRPr lang="en-US"/>
        </a:p>
      </dgm:t>
    </dgm:pt>
    <dgm:pt modelId="{8B3B1F9F-FA0E-4C07-8D74-F19E7414B07A}">
      <dgm:prSet/>
      <dgm:spPr/>
      <dgm:t>
        <a:bodyPr/>
        <a:lstStyle/>
        <a:p>
          <a:pPr>
            <a:defRPr cap="all"/>
          </a:pPr>
          <a:r>
            <a:rPr lang="en-US"/>
            <a:t>Contextual Bandits, Learn2Search, Extreme Classification</a:t>
          </a:r>
        </a:p>
      </dgm:t>
    </dgm:pt>
    <dgm:pt modelId="{FD62DF73-CF56-4ACF-8429-82C4403436F3}" type="parTrans" cxnId="{3F3328B9-3DCD-481C-A343-C1A277BADAF2}">
      <dgm:prSet/>
      <dgm:spPr/>
      <dgm:t>
        <a:bodyPr/>
        <a:lstStyle/>
        <a:p>
          <a:endParaRPr lang="en-US"/>
        </a:p>
      </dgm:t>
    </dgm:pt>
    <dgm:pt modelId="{6EB12051-B1E6-4B8A-AE95-3B799B595F40}" type="sibTrans" cxnId="{3F3328B9-3DCD-481C-A343-C1A277BADAF2}">
      <dgm:prSet/>
      <dgm:spPr/>
      <dgm:t>
        <a:bodyPr/>
        <a:lstStyle/>
        <a:p>
          <a:endParaRPr lang="en-US"/>
        </a:p>
      </dgm:t>
    </dgm:pt>
    <dgm:pt modelId="{94D88A5C-C280-423D-80C8-947727371C3D}" type="pres">
      <dgm:prSet presAssocID="{E6FBBC8E-D57D-415D-8724-014E63246B02}" presName="root" presStyleCnt="0">
        <dgm:presLayoutVars>
          <dgm:dir/>
          <dgm:resizeHandles val="exact"/>
        </dgm:presLayoutVars>
      </dgm:prSet>
      <dgm:spPr/>
    </dgm:pt>
    <dgm:pt modelId="{009C2313-8B55-44FB-9978-33CEA7C5B9A1}" type="pres">
      <dgm:prSet presAssocID="{E12542FE-EDCC-4FD2-AD63-AE89B6F76A48}" presName="compNode" presStyleCnt="0"/>
      <dgm:spPr/>
    </dgm:pt>
    <dgm:pt modelId="{4F76EAEF-2D3B-4245-8760-04EFDA0B2D95}" type="pres">
      <dgm:prSet presAssocID="{E12542FE-EDCC-4FD2-AD63-AE89B6F76A48}" presName="iconBgRect" presStyleLbl="bgShp" presStyleIdx="0" presStyleCnt="3"/>
      <dgm:spPr/>
    </dgm:pt>
    <dgm:pt modelId="{B7ABB6DC-889E-4792-AFE2-9FA84E3FF77A}" type="pres">
      <dgm:prSet presAssocID="{E12542FE-EDCC-4FD2-AD63-AE89B6F76A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0AC090C-136E-41DB-BD6C-96F42531F9EF}" type="pres">
      <dgm:prSet presAssocID="{E12542FE-EDCC-4FD2-AD63-AE89B6F76A48}" presName="spaceRect" presStyleCnt="0"/>
      <dgm:spPr/>
    </dgm:pt>
    <dgm:pt modelId="{97C5BACD-A6E0-449F-9FBE-A849457DFF17}" type="pres">
      <dgm:prSet presAssocID="{E12542FE-EDCC-4FD2-AD63-AE89B6F76A48}" presName="textRect" presStyleLbl="revTx" presStyleIdx="0" presStyleCnt="3">
        <dgm:presLayoutVars>
          <dgm:chMax val="1"/>
          <dgm:chPref val="1"/>
        </dgm:presLayoutVars>
      </dgm:prSet>
      <dgm:spPr/>
    </dgm:pt>
    <dgm:pt modelId="{029F3553-4B8D-4947-953A-700B9742BD4F}" type="pres">
      <dgm:prSet presAssocID="{057EAA32-EE66-4DD2-85ED-BEBB879BEAAC}" presName="sibTrans" presStyleCnt="0"/>
      <dgm:spPr/>
    </dgm:pt>
    <dgm:pt modelId="{4AC07937-AF69-460B-9CC0-E7CB287F4660}" type="pres">
      <dgm:prSet presAssocID="{0C682EFF-E0D7-48D7-9C2B-20B09FDEF8C5}" presName="compNode" presStyleCnt="0"/>
      <dgm:spPr/>
    </dgm:pt>
    <dgm:pt modelId="{F9ABFE35-6157-42A4-A73C-2205F5B4AF60}" type="pres">
      <dgm:prSet presAssocID="{0C682EFF-E0D7-48D7-9C2B-20B09FDEF8C5}" presName="iconBgRect" presStyleLbl="bgShp" presStyleIdx="1" presStyleCnt="3"/>
      <dgm:spPr/>
    </dgm:pt>
    <dgm:pt modelId="{CCBE6924-B9F6-42E9-9ED8-1E81D5E3DC3F}" type="pres">
      <dgm:prSet presAssocID="{0C682EFF-E0D7-48D7-9C2B-20B09FDEF8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83E6391-93D1-41F2-B672-C41AB27F114A}" type="pres">
      <dgm:prSet presAssocID="{0C682EFF-E0D7-48D7-9C2B-20B09FDEF8C5}" presName="spaceRect" presStyleCnt="0"/>
      <dgm:spPr/>
    </dgm:pt>
    <dgm:pt modelId="{970264B5-A6DC-49CB-BBC9-52A797E889F5}" type="pres">
      <dgm:prSet presAssocID="{0C682EFF-E0D7-48D7-9C2B-20B09FDEF8C5}" presName="textRect" presStyleLbl="revTx" presStyleIdx="1" presStyleCnt="3">
        <dgm:presLayoutVars>
          <dgm:chMax val="1"/>
          <dgm:chPref val="1"/>
        </dgm:presLayoutVars>
      </dgm:prSet>
      <dgm:spPr/>
    </dgm:pt>
    <dgm:pt modelId="{E40B7E4C-DF93-4BED-B942-1CFC671600F6}" type="pres">
      <dgm:prSet presAssocID="{F1832C57-DFCE-4776-8099-58A753D46BE7}" presName="sibTrans" presStyleCnt="0"/>
      <dgm:spPr/>
    </dgm:pt>
    <dgm:pt modelId="{A8689EA8-3C34-46FD-9FAB-DCB14B7D892D}" type="pres">
      <dgm:prSet presAssocID="{8B3B1F9F-FA0E-4C07-8D74-F19E7414B07A}" presName="compNode" presStyleCnt="0"/>
      <dgm:spPr/>
    </dgm:pt>
    <dgm:pt modelId="{65C061F1-4D14-40F6-BD50-1E5EABB9C948}" type="pres">
      <dgm:prSet presAssocID="{8B3B1F9F-FA0E-4C07-8D74-F19E7414B07A}" presName="iconBgRect" presStyleLbl="bgShp" presStyleIdx="2" presStyleCnt="3"/>
      <dgm:spPr/>
    </dgm:pt>
    <dgm:pt modelId="{FD7F05DE-E8B7-46AC-9CEF-D210BB630139}" type="pres">
      <dgm:prSet presAssocID="{8B3B1F9F-FA0E-4C07-8D74-F19E7414B0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AC6D7DE-0305-46ED-B0FE-9954BE452E20}" type="pres">
      <dgm:prSet presAssocID="{8B3B1F9F-FA0E-4C07-8D74-F19E7414B07A}" presName="spaceRect" presStyleCnt="0"/>
      <dgm:spPr/>
    </dgm:pt>
    <dgm:pt modelId="{64DCC6C5-05DD-4DBF-B103-79284D1C9D87}" type="pres">
      <dgm:prSet presAssocID="{8B3B1F9F-FA0E-4C07-8D74-F19E7414B0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A45D7D-ED9A-4795-B580-0F204381C5C9}" srcId="{E6FBBC8E-D57D-415D-8724-014E63246B02}" destId="{E12542FE-EDCC-4FD2-AD63-AE89B6F76A48}" srcOrd="0" destOrd="0" parTransId="{34692E8E-EA4C-41F9-824D-B3F5ED94A45B}" sibTransId="{057EAA32-EE66-4DD2-85ED-BEBB879BEAAC}"/>
    <dgm:cxn modelId="{7DDF708F-901C-4328-968F-F774A7727577}" type="presOf" srcId="{8B3B1F9F-FA0E-4C07-8D74-F19E7414B07A}" destId="{64DCC6C5-05DD-4DBF-B103-79284D1C9D87}" srcOrd="0" destOrd="0" presId="urn:microsoft.com/office/officeart/2018/5/layout/IconCircleLabelList"/>
    <dgm:cxn modelId="{DBFAE792-90F5-4AC9-A69E-41C2A8913733}" type="presOf" srcId="{E6FBBC8E-D57D-415D-8724-014E63246B02}" destId="{94D88A5C-C280-423D-80C8-947727371C3D}" srcOrd="0" destOrd="0" presId="urn:microsoft.com/office/officeart/2018/5/layout/IconCircleLabelList"/>
    <dgm:cxn modelId="{E18FD3B2-9C95-4E00-86BB-8322B2692EF7}" type="presOf" srcId="{0C682EFF-E0D7-48D7-9C2B-20B09FDEF8C5}" destId="{970264B5-A6DC-49CB-BBC9-52A797E889F5}" srcOrd="0" destOrd="0" presId="urn:microsoft.com/office/officeart/2018/5/layout/IconCircleLabelList"/>
    <dgm:cxn modelId="{3F3328B9-3DCD-481C-A343-C1A277BADAF2}" srcId="{E6FBBC8E-D57D-415D-8724-014E63246B02}" destId="{8B3B1F9F-FA0E-4C07-8D74-F19E7414B07A}" srcOrd="2" destOrd="0" parTransId="{FD62DF73-CF56-4ACF-8429-82C4403436F3}" sibTransId="{6EB12051-B1E6-4B8A-AE95-3B799B595F40}"/>
    <dgm:cxn modelId="{751643DA-0639-4D36-849E-56CE8BACB122}" srcId="{E6FBBC8E-D57D-415D-8724-014E63246B02}" destId="{0C682EFF-E0D7-48D7-9C2B-20B09FDEF8C5}" srcOrd="1" destOrd="0" parTransId="{E713AE24-352D-4219-B38C-F7A9FEB238AC}" sibTransId="{F1832C57-DFCE-4776-8099-58A753D46BE7}"/>
    <dgm:cxn modelId="{3C108AF7-5DC6-45F3-BDA8-A35C54519868}" type="presOf" srcId="{E12542FE-EDCC-4FD2-AD63-AE89B6F76A48}" destId="{97C5BACD-A6E0-449F-9FBE-A849457DFF17}" srcOrd="0" destOrd="0" presId="urn:microsoft.com/office/officeart/2018/5/layout/IconCircleLabelList"/>
    <dgm:cxn modelId="{31DB2E37-75DF-4925-A75C-815E6DC257A4}" type="presParOf" srcId="{94D88A5C-C280-423D-80C8-947727371C3D}" destId="{009C2313-8B55-44FB-9978-33CEA7C5B9A1}" srcOrd="0" destOrd="0" presId="urn:microsoft.com/office/officeart/2018/5/layout/IconCircleLabelList"/>
    <dgm:cxn modelId="{0CD8E7F5-4566-4D44-B409-C9F63B08C3F9}" type="presParOf" srcId="{009C2313-8B55-44FB-9978-33CEA7C5B9A1}" destId="{4F76EAEF-2D3B-4245-8760-04EFDA0B2D95}" srcOrd="0" destOrd="0" presId="urn:microsoft.com/office/officeart/2018/5/layout/IconCircleLabelList"/>
    <dgm:cxn modelId="{D7BDE483-45F7-4150-B714-461978FE2C93}" type="presParOf" srcId="{009C2313-8B55-44FB-9978-33CEA7C5B9A1}" destId="{B7ABB6DC-889E-4792-AFE2-9FA84E3FF77A}" srcOrd="1" destOrd="0" presId="urn:microsoft.com/office/officeart/2018/5/layout/IconCircleLabelList"/>
    <dgm:cxn modelId="{C69E5F17-5836-4820-B779-84B1639908DC}" type="presParOf" srcId="{009C2313-8B55-44FB-9978-33CEA7C5B9A1}" destId="{70AC090C-136E-41DB-BD6C-96F42531F9EF}" srcOrd="2" destOrd="0" presId="urn:microsoft.com/office/officeart/2018/5/layout/IconCircleLabelList"/>
    <dgm:cxn modelId="{A20876F5-53DC-4F6C-8BA3-40B72CD3691B}" type="presParOf" srcId="{009C2313-8B55-44FB-9978-33CEA7C5B9A1}" destId="{97C5BACD-A6E0-449F-9FBE-A849457DFF17}" srcOrd="3" destOrd="0" presId="urn:microsoft.com/office/officeart/2018/5/layout/IconCircleLabelList"/>
    <dgm:cxn modelId="{C4E08D50-E209-4EBE-B3F2-10A82A015E21}" type="presParOf" srcId="{94D88A5C-C280-423D-80C8-947727371C3D}" destId="{029F3553-4B8D-4947-953A-700B9742BD4F}" srcOrd="1" destOrd="0" presId="urn:microsoft.com/office/officeart/2018/5/layout/IconCircleLabelList"/>
    <dgm:cxn modelId="{016D2929-7EA2-474B-A9BB-35D94B274727}" type="presParOf" srcId="{94D88A5C-C280-423D-80C8-947727371C3D}" destId="{4AC07937-AF69-460B-9CC0-E7CB287F4660}" srcOrd="2" destOrd="0" presId="urn:microsoft.com/office/officeart/2018/5/layout/IconCircleLabelList"/>
    <dgm:cxn modelId="{C3C13C35-0748-41E4-9970-EAC6A474F7BC}" type="presParOf" srcId="{4AC07937-AF69-460B-9CC0-E7CB287F4660}" destId="{F9ABFE35-6157-42A4-A73C-2205F5B4AF60}" srcOrd="0" destOrd="0" presId="urn:microsoft.com/office/officeart/2018/5/layout/IconCircleLabelList"/>
    <dgm:cxn modelId="{9A07CC0D-46B7-4FAB-AC47-565993F5FE7D}" type="presParOf" srcId="{4AC07937-AF69-460B-9CC0-E7CB287F4660}" destId="{CCBE6924-B9F6-42E9-9ED8-1E81D5E3DC3F}" srcOrd="1" destOrd="0" presId="urn:microsoft.com/office/officeart/2018/5/layout/IconCircleLabelList"/>
    <dgm:cxn modelId="{44D3D6CD-F7C2-4650-B342-B44A494A739D}" type="presParOf" srcId="{4AC07937-AF69-460B-9CC0-E7CB287F4660}" destId="{E83E6391-93D1-41F2-B672-C41AB27F114A}" srcOrd="2" destOrd="0" presId="urn:microsoft.com/office/officeart/2018/5/layout/IconCircleLabelList"/>
    <dgm:cxn modelId="{5661829D-E8EE-464D-8004-0DCE39CD0282}" type="presParOf" srcId="{4AC07937-AF69-460B-9CC0-E7CB287F4660}" destId="{970264B5-A6DC-49CB-BBC9-52A797E889F5}" srcOrd="3" destOrd="0" presId="urn:microsoft.com/office/officeart/2018/5/layout/IconCircleLabelList"/>
    <dgm:cxn modelId="{9744E9FB-E786-4984-BC3D-5232CEC157D9}" type="presParOf" srcId="{94D88A5C-C280-423D-80C8-947727371C3D}" destId="{E40B7E4C-DF93-4BED-B942-1CFC671600F6}" srcOrd="3" destOrd="0" presId="urn:microsoft.com/office/officeart/2018/5/layout/IconCircleLabelList"/>
    <dgm:cxn modelId="{D8B0661B-8100-44A1-8E2C-498E52E6D47D}" type="presParOf" srcId="{94D88A5C-C280-423D-80C8-947727371C3D}" destId="{A8689EA8-3C34-46FD-9FAB-DCB14B7D892D}" srcOrd="4" destOrd="0" presId="urn:microsoft.com/office/officeart/2018/5/layout/IconCircleLabelList"/>
    <dgm:cxn modelId="{133335A9-6642-4E03-BDCB-6082CC64433E}" type="presParOf" srcId="{A8689EA8-3C34-46FD-9FAB-DCB14B7D892D}" destId="{65C061F1-4D14-40F6-BD50-1E5EABB9C948}" srcOrd="0" destOrd="0" presId="urn:microsoft.com/office/officeart/2018/5/layout/IconCircleLabelList"/>
    <dgm:cxn modelId="{8BDC5747-E14A-4F2D-9BEF-156A5CE3FC32}" type="presParOf" srcId="{A8689EA8-3C34-46FD-9FAB-DCB14B7D892D}" destId="{FD7F05DE-E8B7-46AC-9CEF-D210BB630139}" srcOrd="1" destOrd="0" presId="urn:microsoft.com/office/officeart/2018/5/layout/IconCircleLabelList"/>
    <dgm:cxn modelId="{FBBDEA66-F8AE-4FFC-8017-D3DB90A85C20}" type="presParOf" srcId="{A8689EA8-3C34-46FD-9FAB-DCB14B7D892D}" destId="{9AC6D7DE-0305-46ED-B0FE-9954BE452E20}" srcOrd="2" destOrd="0" presId="urn:microsoft.com/office/officeart/2018/5/layout/IconCircleLabelList"/>
    <dgm:cxn modelId="{14949FA1-33EB-4B36-9658-DEE24E7DED85}" type="presParOf" srcId="{A8689EA8-3C34-46FD-9FAB-DCB14B7D892D}" destId="{64DCC6C5-05DD-4DBF-B103-79284D1C9D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ADD254-C4A6-4ACD-8BED-C12AC1CDEC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2DDA6E-25D3-4AAF-BCC0-C8E759E05D5F}">
      <dgm:prSet/>
      <dgm:spPr/>
      <dgm:t>
        <a:bodyPr/>
        <a:lstStyle/>
        <a:p>
          <a:r>
            <a:rPr lang="en-US"/>
            <a:t>You’re picking one choice from many options.</a:t>
          </a:r>
        </a:p>
      </dgm:t>
    </dgm:pt>
    <dgm:pt modelId="{DE0D3817-F839-4E91-A1B9-CB6F23B00DCF}" type="parTrans" cxnId="{17B0F23B-4887-4F96-AAB7-36381B93DA8D}">
      <dgm:prSet/>
      <dgm:spPr/>
      <dgm:t>
        <a:bodyPr/>
        <a:lstStyle/>
        <a:p>
          <a:endParaRPr lang="en-US"/>
        </a:p>
      </dgm:t>
    </dgm:pt>
    <dgm:pt modelId="{027BAE3B-3FCD-462C-AAF6-C34FD87EFFE3}" type="sibTrans" cxnId="{17B0F23B-4887-4F96-AAB7-36381B93DA8D}">
      <dgm:prSet/>
      <dgm:spPr/>
      <dgm:t>
        <a:bodyPr/>
        <a:lstStyle/>
        <a:p>
          <a:endParaRPr lang="en-US"/>
        </a:p>
      </dgm:t>
    </dgm:pt>
    <dgm:pt modelId="{1B3DA12A-8390-4D00-A1BF-79542E707DE4}">
      <dgm:prSet/>
      <dgm:spPr/>
      <dgm:t>
        <a:bodyPr/>
        <a:lstStyle/>
        <a:p>
          <a:r>
            <a:rPr lang="en-US"/>
            <a:t>You don’t know what would happen if you picked the other options.</a:t>
          </a:r>
        </a:p>
      </dgm:t>
    </dgm:pt>
    <dgm:pt modelId="{693F40BF-9061-4EF3-BEB5-CF47C3B3C92F}" type="parTrans" cxnId="{3B6A2574-7061-403D-A08D-E1F836FE43C0}">
      <dgm:prSet/>
      <dgm:spPr/>
      <dgm:t>
        <a:bodyPr/>
        <a:lstStyle/>
        <a:p>
          <a:endParaRPr lang="en-US"/>
        </a:p>
      </dgm:t>
    </dgm:pt>
    <dgm:pt modelId="{5C36063F-094E-4538-A06E-88D1E3FFCF28}" type="sibTrans" cxnId="{3B6A2574-7061-403D-A08D-E1F836FE43C0}">
      <dgm:prSet/>
      <dgm:spPr/>
      <dgm:t>
        <a:bodyPr/>
        <a:lstStyle/>
        <a:p>
          <a:endParaRPr lang="en-US"/>
        </a:p>
      </dgm:t>
    </dgm:pt>
    <dgm:pt modelId="{3EDF5168-A597-465E-9B43-C085E0A4BC02}">
      <dgm:prSet/>
      <dgm:spPr/>
      <dgm:t>
        <a:bodyPr/>
        <a:lstStyle/>
        <a:p>
          <a:r>
            <a:rPr lang="en-US"/>
            <a:t>Your options change over time.</a:t>
          </a:r>
        </a:p>
      </dgm:t>
    </dgm:pt>
    <dgm:pt modelId="{8833482E-C861-4002-8F5F-50749D224FC4}" type="parTrans" cxnId="{61342F8E-741E-48B6-8EB0-97C0CE49322D}">
      <dgm:prSet/>
      <dgm:spPr/>
      <dgm:t>
        <a:bodyPr/>
        <a:lstStyle/>
        <a:p>
          <a:endParaRPr lang="en-US"/>
        </a:p>
      </dgm:t>
    </dgm:pt>
    <dgm:pt modelId="{C7D6C60B-79F4-4A28-BB0B-2563469BF2C6}" type="sibTrans" cxnId="{61342F8E-741E-48B6-8EB0-97C0CE49322D}">
      <dgm:prSet/>
      <dgm:spPr/>
      <dgm:t>
        <a:bodyPr/>
        <a:lstStyle/>
        <a:p>
          <a:endParaRPr lang="en-US"/>
        </a:p>
      </dgm:t>
    </dgm:pt>
    <dgm:pt modelId="{1B02539D-B461-4A9D-9E1E-251C1CAB5EE4}">
      <dgm:prSet/>
      <dgm:spPr/>
      <dgm:t>
        <a:bodyPr/>
        <a:lstStyle/>
        <a:p>
          <a:r>
            <a:rPr lang="en-US"/>
            <a:t>The world keeps changing around you.</a:t>
          </a:r>
        </a:p>
      </dgm:t>
    </dgm:pt>
    <dgm:pt modelId="{BAE99C68-C66F-4D40-B39A-EBEBBADF1315}" type="parTrans" cxnId="{89CAA885-F6CE-47A4-8BB8-FAB8640EEBC2}">
      <dgm:prSet/>
      <dgm:spPr/>
      <dgm:t>
        <a:bodyPr/>
        <a:lstStyle/>
        <a:p>
          <a:endParaRPr lang="en-US"/>
        </a:p>
      </dgm:t>
    </dgm:pt>
    <dgm:pt modelId="{4D2D7CCF-C9DD-4266-968F-8962D6DEE912}" type="sibTrans" cxnId="{89CAA885-F6CE-47A4-8BB8-FAB8640EEBC2}">
      <dgm:prSet/>
      <dgm:spPr/>
      <dgm:t>
        <a:bodyPr/>
        <a:lstStyle/>
        <a:p>
          <a:endParaRPr lang="en-US"/>
        </a:p>
      </dgm:t>
    </dgm:pt>
    <dgm:pt modelId="{93732F39-F646-46F7-919F-5C7E331469AA}" type="pres">
      <dgm:prSet presAssocID="{4DADD254-C4A6-4ACD-8BED-C12AC1CDECDF}" presName="root" presStyleCnt="0">
        <dgm:presLayoutVars>
          <dgm:dir/>
          <dgm:resizeHandles val="exact"/>
        </dgm:presLayoutVars>
      </dgm:prSet>
      <dgm:spPr/>
    </dgm:pt>
    <dgm:pt modelId="{A5D9EE61-40BF-4D89-8103-09E7BD4AF6DD}" type="pres">
      <dgm:prSet presAssocID="{B52DDA6E-25D3-4AAF-BCC0-C8E759E05D5F}" presName="compNode" presStyleCnt="0"/>
      <dgm:spPr/>
    </dgm:pt>
    <dgm:pt modelId="{38D05A68-AC94-4F06-94E2-8C9B2ABBC66D}" type="pres">
      <dgm:prSet presAssocID="{B52DDA6E-25D3-4AAF-BCC0-C8E759E05D5F}" presName="bgRect" presStyleLbl="bgShp" presStyleIdx="0" presStyleCnt="4"/>
      <dgm:spPr/>
    </dgm:pt>
    <dgm:pt modelId="{B45EC2CF-111B-41A1-857D-BB92FAC8AE45}" type="pres">
      <dgm:prSet presAssocID="{B52DDA6E-25D3-4AAF-BCC0-C8E759E05D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3F5433-6EA1-408A-9944-DE82F1DFB52F}" type="pres">
      <dgm:prSet presAssocID="{B52DDA6E-25D3-4AAF-BCC0-C8E759E05D5F}" presName="spaceRect" presStyleCnt="0"/>
      <dgm:spPr/>
    </dgm:pt>
    <dgm:pt modelId="{7EEC629F-8F53-4706-A3A4-1CF0A26661F6}" type="pres">
      <dgm:prSet presAssocID="{B52DDA6E-25D3-4AAF-BCC0-C8E759E05D5F}" presName="parTx" presStyleLbl="revTx" presStyleIdx="0" presStyleCnt="4">
        <dgm:presLayoutVars>
          <dgm:chMax val="0"/>
          <dgm:chPref val="0"/>
        </dgm:presLayoutVars>
      </dgm:prSet>
      <dgm:spPr/>
    </dgm:pt>
    <dgm:pt modelId="{AEA248DF-F775-4C18-A4D9-BC00926C2370}" type="pres">
      <dgm:prSet presAssocID="{027BAE3B-3FCD-462C-AAF6-C34FD87EFFE3}" presName="sibTrans" presStyleCnt="0"/>
      <dgm:spPr/>
    </dgm:pt>
    <dgm:pt modelId="{6D9624A4-E8C1-4878-99A5-AC37083C8108}" type="pres">
      <dgm:prSet presAssocID="{1B3DA12A-8390-4D00-A1BF-79542E707DE4}" presName="compNode" presStyleCnt="0"/>
      <dgm:spPr/>
    </dgm:pt>
    <dgm:pt modelId="{90CB6A9E-E05F-4BC5-9B61-93AAC11F53BF}" type="pres">
      <dgm:prSet presAssocID="{1B3DA12A-8390-4D00-A1BF-79542E707DE4}" presName="bgRect" presStyleLbl="bgShp" presStyleIdx="1" presStyleCnt="4"/>
      <dgm:spPr/>
    </dgm:pt>
    <dgm:pt modelId="{3FA19770-7C43-422E-BC72-8C9B723070B9}" type="pres">
      <dgm:prSet presAssocID="{1B3DA12A-8390-4D00-A1BF-79542E707D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8037424-7C17-4222-AC06-888F7DA78716}" type="pres">
      <dgm:prSet presAssocID="{1B3DA12A-8390-4D00-A1BF-79542E707DE4}" presName="spaceRect" presStyleCnt="0"/>
      <dgm:spPr/>
    </dgm:pt>
    <dgm:pt modelId="{3C5730C9-C38E-4252-9DF7-595F6ADA7518}" type="pres">
      <dgm:prSet presAssocID="{1B3DA12A-8390-4D00-A1BF-79542E707DE4}" presName="parTx" presStyleLbl="revTx" presStyleIdx="1" presStyleCnt="4">
        <dgm:presLayoutVars>
          <dgm:chMax val="0"/>
          <dgm:chPref val="0"/>
        </dgm:presLayoutVars>
      </dgm:prSet>
      <dgm:spPr/>
    </dgm:pt>
    <dgm:pt modelId="{63C078D6-AAB5-4511-A5C0-7DD6421BFC25}" type="pres">
      <dgm:prSet presAssocID="{5C36063F-094E-4538-A06E-88D1E3FFCF28}" presName="sibTrans" presStyleCnt="0"/>
      <dgm:spPr/>
    </dgm:pt>
    <dgm:pt modelId="{98AABD3C-11A3-4430-BC5D-939A3780CC80}" type="pres">
      <dgm:prSet presAssocID="{3EDF5168-A597-465E-9B43-C085E0A4BC02}" presName="compNode" presStyleCnt="0"/>
      <dgm:spPr/>
    </dgm:pt>
    <dgm:pt modelId="{C793A0C5-0D45-43D6-BCAF-67AB0BAE8E44}" type="pres">
      <dgm:prSet presAssocID="{3EDF5168-A597-465E-9B43-C085E0A4BC02}" presName="bgRect" presStyleLbl="bgShp" presStyleIdx="2" presStyleCnt="4"/>
      <dgm:spPr/>
    </dgm:pt>
    <dgm:pt modelId="{8A79C8FD-B6B1-4456-88A2-6A109AE7AEFB}" type="pres">
      <dgm:prSet presAssocID="{3EDF5168-A597-465E-9B43-C085E0A4BC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32EC8DAB-405B-4C6D-BD39-50ECE3043A0C}" type="pres">
      <dgm:prSet presAssocID="{3EDF5168-A597-465E-9B43-C085E0A4BC02}" presName="spaceRect" presStyleCnt="0"/>
      <dgm:spPr/>
    </dgm:pt>
    <dgm:pt modelId="{B991B101-ED9E-4906-BBD1-FC90E543DE8E}" type="pres">
      <dgm:prSet presAssocID="{3EDF5168-A597-465E-9B43-C085E0A4BC02}" presName="parTx" presStyleLbl="revTx" presStyleIdx="2" presStyleCnt="4">
        <dgm:presLayoutVars>
          <dgm:chMax val="0"/>
          <dgm:chPref val="0"/>
        </dgm:presLayoutVars>
      </dgm:prSet>
      <dgm:spPr/>
    </dgm:pt>
    <dgm:pt modelId="{E706622B-E4D9-4B69-8FFF-D6C83BEABCE2}" type="pres">
      <dgm:prSet presAssocID="{C7D6C60B-79F4-4A28-BB0B-2563469BF2C6}" presName="sibTrans" presStyleCnt="0"/>
      <dgm:spPr/>
    </dgm:pt>
    <dgm:pt modelId="{65F28B0A-A041-4784-BA30-3F7E4694B377}" type="pres">
      <dgm:prSet presAssocID="{1B02539D-B461-4A9D-9E1E-251C1CAB5EE4}" presName="compNode" presStyleCnt="0"/>
      <dgm:spPr/>
    </dgm:pt>
    <dgm:pt modelId="{321D9B8B-D60B-4678-A564-BBCA2E95DA84}" type="pres">
      <dgm:prSet presAssocID="{1B02539D-B461-4A9D-9E1E-251C1CAB5EE4}" presName="bgRect" presStyleLbl="bgShp" presStyleIdx="3" presStyleCnt="4"/>
      <dgm:spPr/>
    </dgm:pt>
    <dgm:pt modelId="{613FCBB0-1F0A-43F6-AE73-CCEF84C75019}" type="pres">
      <dgm:prSet presAssocID="{1B02539D-B461-4A9D-9E1E-251C1CAB5E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CDD697BB-8E7B-4397-A4BF-5900981EB706}" type="pres">
      <dgm:prSet presAssocID="{1B02539D-B461-4A9D-9E1E-251C1CAB5EE4}" presName="spaceRect" presStyleCnt="0"/>
      <dgm:spPr/>
    </dgm:pt>
    <dgm:pt modelId="{F77167A4-51AC-434C-8A76-222191039E27}" type="pres">
      <dgm:prSet presAssocID="{1B02539D-B461-4A9D-9E1E-251C1CAB5E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2B3803-3EEC-4FB3-97AF-1D2A75936A1E}" type="presOf" srcId="{4DADD254-C4A6-4ACD-8BED-C12AC1CDECDF}" destId="{93732F39-F646-46F7-919F-5C7E331469AA}" srcOrd="0" destOrd="0" presId="urn:microsoft.com/office/officeart/2018/2/layout/IconVerticalSolidList"/>
    <dgm:cxn modelId="{5098511C-77C7-4CD5-9574-1E72D9D2B8DC}" type="presOf" srcId="{1B3DA12A-8390-4D00-A1BF-79542E707DE4}" destId="{3C5730C9-C38E-4252-9DF7-595F6ADA7518}" srcOrd="0" destOrd="0" presId="urn:microsoft.com/office/officeart/2018/2/layout/IconVerticalSolidList"/>
    <dgm:cxn modelId="{1D5A431E-C1A9-4A74-841E-14AF34385EAD}" type="presOf" srcId="{B52DDA6E-25D3-4AAF-BCC0-C8E759E05D5F}" destId="{7EEC629F-8F53-4706-A3A4-1CF0A26661F6}" srcOrd="0" destOrd="0" presId="urn:microsoft.com/office/officeart/2018/2/layout/IconVerticalSolidList"/>
    <dgm:cxn modelId="{17B0F23B-4887-4F96-AAB7-36381B93DA8D}" srcId="{4DADD254-C4A6-4ACD-8BED-C12AC1CDECDF}" destId="{B52DDA6E-25D3-4AAF-BCC0-C8E759E05D5F}" srcOrd="0" destOrd="0" parTransId="{DE0D3817-F839-4E91-A1B9-CB6F23B00DCF}" sibTransId="{027BAE3B-3FCD-462C-AAF6-C34FD87EFFE3}"/>
    <dgm:cxn modelId="{3B6A2574-7061-403D-A08D-E1F836FE43C0}" srcId="{4DADD254-C4A6-4ACD-8BED-C12AC1CDECDF}" destId="{1B3DA12A-8390-4D00-A1BF-79542E707DE4}" srcOrd="1" destOrd="0" parTransId="{693F40BF-9061-4EF3-BEB5-CF47C3B3C92F}" sibTransId="{5C36063F-094E-4538-A06E-88D1E3FFCF28}"/>
    <dgm:cxn modelId="{AD7DB056-70FA-484E-BCB7-BA5947CE13AC}" type="presOf" srcId="{1B02539D-B461-4A9D-9E1E-251C1CAB5EE4}" destId="{F77167A4-51AC-434C-8A76-222191039E27}" srcOrd="0" destOrd="0" presId="urn:microsoft.com/office/officeart/2018/2/layout/IconVerticalSolidList"/>
    <dgm:cxn modelId="{89CAA885-F6CE-47A4-8BB8-FAB8640EEBC2}" srcId="{4DADD254-C4A6-4ACD-8BED-C12AC1CDECDF}" destId="{1B02539D-B461-4A9D-9E1E-251C1CAB5EE4}" srcOrd="3" destOrd="0" parTransId="{BAE99C68-C66F-4D40-B39A-EBEBBADF1315}" sibTransId="{4D2D7CCF-C9DD-4266-968F-8962D6DEE912}"/>
    <dgm:cxn modelId="{61342F8E-741E-48B6-8EB0-97C0CE49322D}" srcId="{4DADD254-C4A6-4ACD-8BED-C12AC1CDECDF}" destId="{3EDF5168-A597-465E-9B43-C085E0A4BC02}" srcOrd="2" destOrd="0" parTransId="{8833482E-C861-4002-8F5F-50749D224FC4}" sibTransId="{C7D6C60B-79F4-4A28-BB0B-2563469BF2C6}"/>
    <dgm:cxn modelId="{3EDA5BA0-D746-4789-AB79-653DB22755DA}" type="presOf" srcId="{3EDF5168-A597-465E-9B43-C085E0A4BC02}" destId="{B991B101-ED9E-4906-BBD1-FC90E543DE8E}" srcOrd="0" destOrd="0" presId="urn:microsoft.com/office/officeart/2018/2/layout/IconVerticalSolidList"/>
    <dgm:cxn modelId="{BC866D5D-B821-4E59-9602-D88F60916630}" type="presParOf" srcId="{93732F39-F646-46F7-919F-5C7E331469AA}" destId="{A5D9EE61-40BF-4D89-8103-09E7BD4AF6DD}" srcOrd="0" destOrd="0" presId="urn:microsoft.com/office/officeart/2018/2/layout/IconVerticalSolidList"/>
    <dgm:cxn modelId="{E030F359-E8CF-4D1B-A068-12C95004D0A8}" type="presParOf" srcId="{A5D9EE61-40BF-4D89-8103-09E7BD4AF6DD}" destId="{38D05A68-AC94-4F06-94E2-8C9B2ABBC66D}" srcOrd="0" destOrd="0" presId="urn:microsoft.com/office/officeart/2018/2/layout/IconVerticalSolidList"/>
    <dgm:cxn modelId="{360C0B39-8CC0-4ED1-9D2C-8C05CB440E7A}" type="presParOf" srcId="{A5D9EE61-40BF-4D89-8103-09E7BD4AF6DD}" destId="{B45EC2CF-111B-41A1-857D-BB92FAC8AE45}" srcOrd="1" destOrd="0" presId="urn:microsoft.com/office/officeart/2018/2/layout/IconVerticalSolidList"/>
    <dgm:cxn modelId="{58513BCD-9F54-40D8-8DC2-87A2A65BD800}" type="presParOf" srcId="{A5D9EE61-40BF-4D89-8103-09E7BD4AF6DD}" destId="{393F5433-6EA1-408A-9944-DE82F1DFB52F}" srcOrd="2" destOrd="0" presId="urn:microsoft.com/office/officeart/2018/2/layout/IconVerticalSolidList"/>
    <dgm:cxn modelId="{14D386C9-79B0-4D64-8C5D-63A14BD6AB9D}" type="presParOf" srcId="{A5D9EE61-40BF-4D89-8103-09E7BD4AF6DD}" destId="{7EEC629F-8F53-4706-A3A4-1CF0A26661F6}" srcOrd="3" destOrd="0" presId="urn:microsoft.com/office/officeart/2018/2/layout/IconVerticalSolidList"/>
    <dgm:cxn modelId="{CF287D91-6854-4F9B-9CD9-C9741BF25A09}" type="presParOf" srcId="{93732F39-F646-46F7-919F-5C7E331469AA}" destId="{AEA248DF-F775-4C18-A4D9-BC00926C2370}" srcOrd="1" destOrd="0" presId="urn:microsoft.com/office/officeart/2018/2/layout/IconVerticalSolidList"/>
    <dgm:cxn modelId="{6806E6EC-123F-48E2-A2C1-D15F7B88ACB2}" type="presParOf" srcId="{93732F39-F646-46F7-919F-5C7E331469AA}" destId="{6D9624A4-E8C1-4878-99A5-AC37083C8108}" srcOrd="2" destOrd="0" presId="urn:microsoft.com/office/officeart/2018/2/layout/IconVerticalSolidList"/>
    <dgm:cxn modelId="{25543D22-44A6-43A7-9657-F71163963D92}" type="presParOf" srcId="{6D9624A4-E8C1-4878-99A5-AC37083C8108}" destId="{90CB6A9E-E05F-4BC5-9B61-93AAC11F53BF}" srcOrd="0" destOrd="0" presId="urn:microsoft.com/office/officeart/2018/2/layout/IconVerticalSolidList"/>
    <dgm:cxn modelId="{03DC4906-38A9-48E5-9BBC-8587FEF7ADF5}" type="presParOf" srcId="{6D9624A4-E8C1-4878-99A5-AC37083C8108}" destId="{3FA19770-7C43-422E-BC72-8C9B723070B9}" srcOrd="1" destOrd="0" presId="urn:microsoft.com/office/officeart/2018/2/layout/IconVerticalSolidList"/>
    <dgm:cxn modelId="{236A1E1A-947E-4D82-B81E-10C666A9E9F5}" type="presParOf" srcId="{6D9624A4-E8C1-4878-99A5-AC37083C8108}" destId="{38037424-7C17-4222-AC06-888F7DA78716}" srcOrd="2" destOrd="0" presId="urn:microsoft.com/office/officeart/2018/2/layout/IconVerticalSolidList"/>
    <dgm:cxn modelId="{B8566178-A86E-4B12-9C77-148146CAE611}" type="presParOf" srcId="{6D9624A4-E8C1-4878-99A5-AC37083C8108}" destId="{3C5730C9-C38E-4252-9DF7-595F6ADA7518}" srcOrd="3" destOrd="0" presId="urn:microsoft.com/office/officeart/2018/2/layout/IconVerticalSolidList"/>
    <dgm:cxn modelId="{BFEC08D7-9BF5-48FF-B4FF-8730265355E7}" type="presParOf" srcId="{93732F39-F646-46F7-919F-5C7E331469AA}" destId="{63C078D6-AAB5-4511-A5C0-7DD6421BFC25}" srcOrd="3" destOrd="0" presId="urn:microsoft.com/office/officeart/2018/2/layout/IconVerticalSolidList"/>
    <dgm:cxn modelId="{F8732384-3376-4ADC-8455-A1EDFE808D35}" type="presParOf" srcId="{93732F39-F646-46F7-919F-5C7E331469AA}" destId="{98AABD3C-11A3-4430-BC5D-939A3780CC80}" srcOrd="4" destOrd="0" presId="urn:microsoft.com/office/officeart/2018/2/layout/IconVerticalSolidList"/>
    <dgm:cxn modelId="{15D0FEB6-BB3F-4456-A78F-D1FA5548E75B}" type="presParOf" srcId="{98AABD3C-11A3-4430-BC5D-939A3780CC80}" destId="{C793A0C5-0D45-43D6-BCAF-67AB0BAE8E44}" srcOrd="0" destOrd="0" presId="urn:microsoft.com/office/officeart/2018/2/layout/IconVerticalSolidList"/>
    <dgm:cxn modelId="{54C6104C-B697-4CC4-92CA-E5441EA30085}" type="presParOf" srcId="{98AABD3C-11A3-4430-BC5D-939A3780CC80}" destId="{8A79C8FD-B6B1-4456-88A2-6A109AE7AEFB}" srcOrd="1" destOrd="0" presId="urn:microsoft.com/office/officeart/2018/2/layout/IconVerticalSolidList"/>
    <dgm:cxn modelId="{B1A8A99D-9180-4786-BD76-BF388B060822}" type="presParOf" srcId="{98AABD3C-11A3-4430-BC5D-939A3780CC80}" destId="{32EC8DAB-405B-4C6D-BD39-50ECE3043A0C}" srcOrd="2" destOrd="0" presId="urn:microsoft.com/office/officeart/2018/2/layout/IconVerticalSolidList"/>
    <dgm:cxn modelId="{99CB01D9-B7DA-4FFB-AEFC-589D6DD412EC}" type="presParOf" srcId="{98AABD3C-11A3-4430-BC5D-939A3780CC80}" destId="{B991B101-ED9E-4906-BBD1-FC90E543DE8E}" srcOrd="3" destOrd="0" presId="urn:microsoft.com/office/officeart/2018/2/layout/IconVerticalSolidList"/>
    <dgm:cxn modelId="{4E41A1A4-1D20-45B4-B8C0-CE2908094EE2}" type="presParOf" srcId="{93732F39-F646-46F7-919F-5C7E331469AA}" destId="{E706622B-E4D9-4B69-8FFF-D6C83BEABCE2}" srcOrd="5" destOrd="0" presId="urn:microsoft.com/office/officeart/2018/2/layout/IconVerticalSolidList"/>
    <dgm:cxn modelId="{6C05EA41-1669-4DCA-A08B-9F6793D4B29B}" type="presParOf" srcId="{93732F39-F646-46F7-919F-5C7E331469AA}" destId="{65F28B0A-A041-4784-BA30-3F7E4694B377}" srcOrd="6" destOrd="0" presId="urn:microsoft.com/office/officeart/2018/2/layout/IconVerticalSolidList"/>
    <dgm:cxn modelId="{80D0CF65-E4E6-4118-8FFE-56B0F34331BD}" type="presParOf" srcId="{65F28B0A-A041-4784-BA30-3F7E4694B377}" destId="{321D9B8B-D60B-4678-A564-BBCA2E95DA84}" srcOrd="0" destOrd="0" presId="urn:microsoft.com/office/officeart/2018/2/layout/IconVerticalSolidList"/>
    <dgm:cxn modelId="{640B9E58-7E0E-4ECD-A6E9-0DEB95FD7AA4}" type="presParOf" srcId="{65F28B0A-A041-4784-BA30-3F7E4694B377}" destId="{613FCBB0-1F0A-43F6-AE73-CCEF84C75019}" srcOrd="1" destOrd="0" presId="urn:microsoft.com/office/officeart/2018/2/layout/IconVerticalSolidList"/>
    <dgm:cxn modelId="{3801D91E-8C8D-48D6-A328-C08489B45242}" type="presParOf" srcId="{65F28B0A-A041-4784-BA30-3F7E4694B377}" destId="{CDD697BB-8E7B-4397-A4BF-5900981EB706}" srcOrd="2" destOrd="0" presId="urn:microsoft.com/office/officeart/2018/2/layout/IconVerticalSolidList"/>
    <dgm:cxn modelId="{75688C29-0FB0-4541-B95D-8DA8B84650AC}" type="presParOf" srcId="{65F28B0A-A041-4784-BA30-3F7E4694B377}" destId="{F77167A4-51AC-434C-8A76-222191039E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6EAEF-2D3B-4245-8760-04EFDA0B2D95}">
      <dsp:nvSpPr>
        <dsp:cNvPr id="0" name=""/>
        <dsp:cNvSpPr/>
      </dsp:nvSpPr>
      <dsp:spPr>
        <a:xfrm>
          <a:off x="631612" y="157116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BB6DC-889E-4792-AFE2-9FA84E3FF77A}">
      <dsp:nvSpPr>
        <dsp:cNvPr id="0" name=""/>
        <dsp:cNvSpPr/>
      </dsp:nvSpPr>
      <dsp:spPr>
        <a:xfrm>
          <a:off x="1048425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5BACD-A6E0-449F-9FBE-A849457DFF17}">
      <dsp:nvSpPr>
        <dsp:cNvPr id="0" name=""/>
        <dsp:cNvSpPr/>
      </dsp:nvSpPr>
      <dsp:spPr>
        <a:xfrm>
          <a:off x="6393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Open Source library</a:t>
          </a:r>
        </a:p>
      </dsp:txBody>
      <dsp:txXfrm>
        <a:off x="6393" y="2722117"/>
        <a:ext cx="3206250" cy="720000"/>
      </dsp:txXfrm>
    </dsp:sp>
    <dsp:sp modelId="{F9ABFE35-6157-42A4-A73C-2205F5B4AF60}">
      <dsp:nvSpPr>
        <dsp:cNvPr id="0" name=""/>
        <dsp:cNvSpPr/>
      </dsp:nvSpPr>
      <dsp:spPr>
        <a:xfrm>
          <a:off x="4398956" y="157116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E6924-B9F6-42E9-9ED8-1E81D5E3DC3F}">
      <dsp:nvSpPr>
        <dsp:cNvPr id="0" name=""/>
        <dsp:cNvSpPr/>
      </dsp:nvSpPr>
      <dsp:spPr>
        <a:xfrm>
          <a:off x="4815768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264B5-A6DC-49CB-BBC9-52A797E889F5}">
      <dsp:nvSpPr>
        <dsp:cNvPr id="0" name=""/>
        <dsp:cNvSpPr/>
      </dsp:nvSpPr>
      <dsp:spPr>
        <a:xfrm>
          <a:off x="3773737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Online, Active or Interactive Learning</a:t>
          </a:r>
        </a:p>
      </dsp:txBody>
      <dsp:txXfrm>
        <a:off x="3773737" y="2722117"/>
        <a:ext cx="3206250" cy="720000"/>
      </dsp:txXfrm>
    </dsp:sp>
    <dsp:sp modelId="{65C061F1-4D14-40F6-BD50-1E5EABB9C948}">
      <dsp:nvSpPr>
        <dsp:cNvPr id="0" name=""/>
        <dsp:cNvSpPr/>
      </dsp:nvSpPr>
      <dsp:spPr>
        <a:xfrm>
          <a:off x="8166300" y="157116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F05DE-E8B7-46AC-9CEF-D210BB630139}">
      <dsp:nvSpPr>
        <dsp:cNvPr id="0" name=""/>
        <dsp:cNvSpPr/>
      </dsp:nvSpPr>
      <dsp:spPr>
        <a:xfrm>
          <a:off x="8583112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CC6C5-05DD-4DBF-B103-79284D1C9D87}">
      <dsp:nvSpPr>
        <dsp:cNvPr id="0" name=""/>
        <dsp:cNvSpPr/>
      </dsp:nvSpPr>
      <dsp:spPr>
        <a:xfrm>
          <a:off x="7541081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Contextual Bandits, Learn2Search, Extreme Classification</a:t>
          </a:r>
        </a:p>
      </dsp:txBody>
      <dsp:txXfrm>
        <a:off x="7541081" y="2722117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05A68-AC94-4F06-94E2-8C9B2ABBC66D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EC2CF-111B-41A1-857D-BB92FAC8AE45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C629F-8F53-4706-A3A4-1CF0A26661F6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You’re picking one choice from many options.</a:t>
          </a:r>
        </a:p>
      </dsp:txBody>
      <dsp:txXfrm>
        <a:off x="1334496" y="2279"/>
        <a:ext cx="4920227" cy="1155408"/>
      </dsp:txXfrm>
    </dsp:sp>
    <dsp:sp modelId="{90CB6A9E-E05F-4BC5-9B61-93AAC11F53BF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19770-7C43-422E-BC72-8C9B723070B9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730C9-C38E-4252-9DF7-595F6ADA7518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 don’t know what would happen if you picked the other options.</a:t>
          </a:r>
        </a:p>
      </dsp:txBody>
      <dsp:txXfrm>
        <a:off x="1334496" y="1446540"/>
        <a:ext cx="4920227" cy="1155408"/>
      </dsp:txXfrm>
    </dsp:sp>
    <dsp:sp modelId="{C793A0C5-0D45-43D6-BCAF-67AB0BAE8E44}">
      <dsp:nvSpPr>
        <dsp:cNvPr id="0" name=""/>
        <dsp:cNvSpPr/>
      </dsp:nvSpPr>
      <dsp:spPr>
        <a:xfrm>
          <a:off x="0" y="2890801"/>
          <a:ext cx="6254724" cy="11554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9C8FD-B6B1-4456-88A2-6A109AE7AEFB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1B101-ED9E-4906-BBD1-FC90E543DE8E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Your options change over time.</a:t>
          </a:r>
        </a:p>
      </dsp:txBody>
      <dsp:txXfrm>
        <a:off x="1334496" y="2890801"/>
        <a:ext cx="4920227" cy="1155408"/>
      </dsp:txXfrm>
    </dsp:sp>
    <dsp:sp modelId="{321D9B8B-D60B-4678-A564-BBCA2E95DA84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FCBB0-1F0A-43F6-AE73-CCEF84C75019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167A4-51AC-434C-8A76-222191039E27}">
      <dsp:nvSpPr>
        <dsp:cNvPr id="0" name=""/>
        <dsp:cNvSpPr/>
      </dsp:nvSpPr>
      <dsp:spPr>
        <a:xfrm>
          <a:off x="1334496" y="433506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world keeps changing around you.</a:t>
          </a:r>
        </a:p>
      </dsp:txBody>
      <dsp:txXfrm>
        <a:off x="1334496" y="4335061"/>
        <a:ext cx="4920227" cy="1155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75016-FB3A-47EE-B0F1-AB0ECCB9238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F5EED-9BC4-4D7D-9CE1-4EFCBCE5F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icons from EB animation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7/24/2019 1:26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5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F5EED-9BC4-4D7D-9CE1-4EFCBCE5FB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Partial feedback </a:t>
            </a:r>
          </a:p>
          <a:p>
            <a:r>
              <a:rPr lang="en-US"/>
              <a:t>Why exploration helps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F5EED-9BC4-4D7D-9CE1-4EFCBCE5FB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70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describe actions by features.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F5EED-9BC4-4D7D-9CE1-4EFCBCE5FB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4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Non stationarity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F5EED-9BC4-4D7D-9CE1-4EFCBCE5FB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26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2010147">
              <a:defRPr/>
            </a:pPr>
            <a:r>
              <a:rPr lang="en-US">
                <a:solidFill>
                  <a:prstClr val="black"/>
                </a:solidFill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969970" eaLnBrk="0" hangingPunct="0">
              <a:defRPr/>
            </a:pPr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2010147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</a:rPr>
              <a:pPr defTabSz="2010147">
                <a:defRPr/>
              </a:pPr>
              <a:t>7/24/2019 1:26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010147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2010147"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9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26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2010147">
              <a:defRPr/>
            </a:pPr>
            <a:r>
              <a:rPr lang="en-US">
                <a:solidFill>
                  <a:prstClr val="black"/>
                </a:solidFill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969970" eaLnBrk="0" hangingPunct="0">
              <a:defRPr/>
            </a:pPr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2010147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</a:rPr>
              <a:pPr defTabSz="2010147">
                <a:defRPr/>
              </a:pPr>
              <a:t>7/24/2019 1:26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010147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2010147"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26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2010147">
              <a:defRPr/>
            </a:pPr>
            <a:r>
              <a:rPr lang="en-US">
                <a:solidFill>
                  <a:prstClr val="black"/>
                </a:solidFill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969970" eaLnBrk="0" hangingPunct="0">
              <a:defRPr/>
            </a:pPr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2010147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</a:rPr>
              <a:pPr defTabSz="2010147">
                <a:defRPr/>
              </a:pPr>
              <a:t>7/24/2019 1:26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010147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2010147"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6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26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2010147">
              <a:defRPr/>
            </a:pPr>
            <a:r>
              <a:rPr lang="en-US">
                <a:solidFill>
                  <a:prstClr val="black"/>
                </a:solidFill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969970" eaLnBrk="0" hangingPunct="0">
              <a:defRPr/>
            </a:pPr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2010147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</a:rPr>
              <a:pPr defTabSz="2010147">
                <a:defRPr/>
              </a:pPr>
              <a:t>7/24/2019 1:26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010147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2010147"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4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26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2010147">
              <a:defRPr/>
            </a:pPr>
            <a:r>
              <a:rPr lang="en-US">
                <a:solidFill>
                  <a:prstClr val="black"/>
                </a:solidFill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969970" eaLnBrk="0" hangingPunct="0">
              <a:defRPr/>
            </a:pPr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2010147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</a:rPr>
              <a:pPr defTabSz="2010147">
                <a:defRPr/>
              </a:pPr>
              <a:t>7/24/2019 1:26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010147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2010147"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4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F5EED-9BC4-4D7D-9CE1-4EFCBCE5FB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7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26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2010147">
              <a:defRPr/>
            </a:pPr>
            <a:r>
              <a:rPr lang="en-US">
                <a:solidFill>
                  <a:prstClr val="black"/>
                </a:solidFill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969970" eaLnBrk="0" hangingPunct="0">
              <a:defRPr/>
            </a:pPr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2010147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</a:rPr>
              <a:pPr defTabSz="2010147">
                <a:defRPr/>
              </a:pPr>
              <a:t>7/24/2019 1:26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010147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2010147"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5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26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2010147">
              <a:defRPr/>
            </a:pPr>
            <a:r>
              <a:rPr lang="en-US">
                <a:solidFill>
                  <a:prstClr val="black"/>
                </a:solidFill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969970" eaLnBrk="0" hangingPunct="0">
              <a:defRPr/>
            </a:pPr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2010147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</a:rPr>
              <a:pPr defTabSz="2010147">
                <a:defRPr/>
              </a:pPr>
              <a:t>7/24/2019 1:26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010147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2010147"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2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4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4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751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96795">
                      <a:schemeClr val="tx1"/>
                    </a:gs>
                    <a:gs pos="8205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5952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312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2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1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D129404-BAB9-44E2-B23D-275EDBA7860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A7DE419-5008-497C-88CB-993E1022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2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5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Relationship Id="rId1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Relationship Id="rId14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personalizer-uservoice" TargetMode="External"/><Relationship Id="rId2" Type="http://schemas.openxmlformats.org/officeDocument/2006/relationships/hyperlink" Target="http://aka.ms/personalizer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hunch.net/~rwi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AEC3-C80B-42B0-A6CA-FC0372703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119" y="1122363"/>
            <a:ext cx="4497887" cy="238760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What is Personalizer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79BF-E59F-4E70-A08A-E87191FE6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19" y="3602038"/>
            <a:ext cx="4497883" cy="1655762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Rodrigo Kumpera</a:t>
            </a:r>
          </a:p>
          <a:p>
            <a:pPr algn="l"/>
            <a:r>
              <a:rPr lang="en-US" sz="2000"/>
              <a:t>rokumper@Microsoft.com</a:t>
            </a:r>
          </a:p>
          <a:p>
            <a:pPr algn="l"/>
            <a:r>
              <a:rPr lang="en-US" sz="2000"/>
              <a:t>@kumpera</a:t>
            </a:r>
          </a:p>
        </p:txBody>
      </p:sp>
      <p:pic>
        <p:nvPicPr>
          <p:cNvPr id="28" name="Graphic 27" descr="Pizza">
            <a:extLst>
              <a:ext uri="{FF2B5EF4-FFF2-40B4-BE49-F238E27FC236}">
                <a16:creationId xmlns:a16="http://schemas.microsoft.com/office/drawing/2014/main" id="{1F468E0A-E350-45B4-A1A8-8FE227642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7032" y="321732"/>
            <a:ext cx="1617903" cy="1617903"/>
          </a:xfrm>
          <a:prstGeom prst="rect">
            <a:avLst/>
          </a:prstGeom>
        </p:spPr>
      </p:pic>
      <p:pic>
        <p:nvPicPr>
          <p:cNvPr id="9" name="Graphic 8" descr="Female Profile">
            <a:extLst>
              <a:ext uri="{FF2B5EF4-FFF2-40B4-BE49-F238E27FC236}">
                <a16:creationId xmlns:a16="http://schemas.microsoft.com/office/drawing/2014/main" id="{044714DB-30EF-4504-A916-A4D8DCE2D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1010" y="4777937"/>
            <a:ext cx="1702135" cy="1702135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74ADB596-7806-41B7-8AE0-57DA88CE9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2477" y="2517903"/>
            <a:ext cx="1742162" cy="1742162"/>
          </a:xfrm>
          <a:prstGeom prst="rect">
            <a:avLst/>
          </a:prstGeom>
        </p:spPr>
      </p:pic>
      <p:pic>
        <p:nvPicPr>
          <p:cNvPr id="30" name="Graphic 29" descr="Popcorn">
            <a:extLst>
              <a:ext uri="{FF2B5EF4-FFF2-40B4-BE49-F238E27FC236}">
                <a16:creationId xmlns:a16="http://schemas.microsoft.com/office/drawing/2014/main" id="{DB1D978C-0103-4A06-8CF9-69AC010DC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7285" y="4903537"/>
            <a:ext cx="1576535" cy="1576535"/>
          </a:xfrm>
          <a:prstGeom prst="rect">
            <a:avLst/>
          </a:prstGeom>
        </p:spPr>
      </p:pic>
      <p:pic>
        <p:nvPicPr>
          <p:cNvPr id="23" name="Graphic 22" descr="Taco">
            <a:extLst>
              <a:ext uri="{FF2B5EF4-FFF2-40B4-BE49-F238E27FC236}">
                <a16:creationId xmlns:a16="http://schemas.microsoft.com/office/drawing/2014/main" id="{0030B088-61C3-4CCF-8950-BD9220BCB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2065" y="2716133"/>
            <a:ext cx="1576534" cy="1576534"/>
          </a:xfrm>
          <a:prstGeom prst="rect">
            <a:avLst/>
          </a:prstGeom>
        </p:spPr>
      </p:pic>
      <p:pic>
        <p:nvPicPr>
          <p:cNvPr id="17" name="Graphic 16" descr="School boy">
            <a:extLst>
              <a:ext uri="{FF2B5EF4-FFF2-40B4-BE49-F238E27FC236}">
                <a16:creationId xmlns:a16="http://schemas.microsoft.com/office/drawing/2014/main" id="{5B7DB5D1-82ED-4541-AB9C-2EE1736A1F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55238" y="321732"/>
            <a:ext cx="1617907" cy="16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2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F8C4-F79C-45DC-AF28-1848F36E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err="1"/>
              <a:t>Vowpal</a:t>
            </a:r>
            <a:r>
              <a:rPr lang="en-US"/>
              <a:t> Wabbit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7784EF-87C5-4F39-86C5-18D76C110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397366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19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DBC45-EC0D-4D04-A8A6-70BB5B45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7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 service wrapped in a container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133424-20F8-474B-9258-6D16FAF59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r="7299"/>
          <a:stretch/>
        </p:blipFill>
        <p:spPr>
          <a:xfrm>
            <a:off x="6096000" y="629265"/>
            <a:ext cx="5452536" cy="5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8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CE3097-7E84-488C-B874-E61C591FE52B}"/>
              </a:ext>
            </a:extLst>
          </p:cNvPr>
          <p:cNvSpPr/>
          <p:nvPr/>
        </p:nvSpPr>
        <p:spPr bwMode="auto">
          <a:xfrm>
            <a:off x="6217920" y="1934988"/>
            <a:ext cx="2844681" cy="4777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8B7BDB-E10A-49EA-891E-776E20239F50}"/>
              </a:ext>
            </a:extLst>
          </p:cNvPr>
          <p:cNvGrpSpPr/>
          <p:nvPr/>
        </p:nvGrpSpPr>
        <p:grpSpPr>
          <a:xfrm>
            <a:off x="3175165" y="3308668"/>
            <a:ext cx="838077" cy="832187"/>
            <a:chOff x="3075591" y="3282578"/>
            <a:chExt cx="1023772" cy="10165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62920-F83F-49B6-9BBB-B15D41530BFA}"/>
                </a:ext>
              </a:extLst>
            </p:cNvPr>
            <p:cNvGrpSpPr/>
            <p:nvPr/>
          </p:nvGrpSpPr>
          <p:grpSpPr>
            <a:xfrm>
              <a:off x="3330827" y="3282578"/>
              <a:ext cx="416794" cy="523777"/>
              <a:chOff x="7725123" y="2975302"/>
              <a:chExt cx="416794" cy="523777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D28FF4-E438-4C09-88D6-8E90F8E5DC25}"/>
                  </a:ext>
                </a:extLst>
              </p:cNvPr>
              <p:cNvSpPr/>
              <p:nvPr/>
            </p:nvSpPr>
            <p:spPr bwMode="auto">
              <a:xfrm>
                <a:off x="7835993" y="3109186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9CB54A-541B-419C-AA59-9FB77596C556}"/>
                  </a:ext>
                </a:extLst>
              </p:cNvPr>
              <p:cNvSpPr/>
              <p:nvPr/>
            </p:nvSpPr>
            <p:spPr bwMode="auto">
              <a:xfrm>
                <a:off x="7725123" y="2975302"/>
                <a:ext cx="319464" cy="325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FE5E515-AB36-4693-B4C9-05E9DED74ED6}"/>
                </a:ext>
              </a:extLst>
            </p:cNvPr>
            <p:cNvGrpSpPr/>
            <p:nvPr/>
          </p:nvGrpSpPr>
          <p:grpSpPr>
            <a:xfrm>
              <a:off x="3075591" y="3781261"/>
              <a:ext cx="453260" cy="517894"/>
              <a:chOff x="3075591" y="3781261"/>
              <a:chExt cx="453260" cy="517894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92A2CC52-C0BA-4E97-A19D-1F823C392A18}"/>
                  </a:ext>
                </a:extLst>
              </p:cNvPr>
              <p:cNvSpPr/>
              <p:nvPr/>
            </p:nvSpPr>
            <p:spPr bwMode="auto">
              <a:xfrm>
                <a:off x="3222927" y="3909262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DA9388-0132-4414-835F-BFB4AEB23007}"/>
                  </a:ext>
                </a:extLst>
              </p:cNvPr>
              <p:cNvSpPr/>
              <p:nvPr/>
            </p:nvSpPr>
            <p:spPr bwMode="auto">
              <a:xfrm>
                <a:off x="3075591" y="3781261"/>
                <a:ext cx="320916" cy="3209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DA2173-4E9A-4DEA-BEFA-B9FEDB88B0D0}"/>
                </a:ext>
              </a:extLst>
            </p:cNvPr>
            <p:cNvGrpSpPr/>
            <p:nvPr/>
          </p:nvGrpSpPr>
          <p:grpSpPr>
            <a:xfrm>
              <a:off x="3617618" y="3653876"/>
              <a:ext cx="481745" cy="546556"/>
              <a:chOff x="8102915" y="3307487"/>
              <a:chExt cx="481745" cy="546556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7CB8A465-94BD-4365-95A9-82C39E3E1DE3}"/>
                  </a:ext>
                </a:extLst>
              </p:cNvPr>
              <p:cNvSpPr/>
              <p:nvPr/>
            </p:nvSpPr>
            <p:spPr bwMode="auto">
              <a:xfrm>
                <a:off x="8278736" y="3464150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B96FBC5-150E-4C77-A6BB-3DDD54D7BA57}"/>
                  </a:ext>
                </a:extLst>
              </p:cNvPr>
              <p:cNvSpPr/>
              <p:nvPr/>
            </p:nvSpPr>
            <p:spPr bwMode="auto">
              <a:xfrm>
                <a:off x="8102915" y="3307487"/>
                <a:ext cx="377348" cy="3253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0DFB17-7784-4373-A7BB-5F3BE459F7C5}"/>
              </a:ext>
            </a:extLst>
          </p:cNvPr>
          <p:cNvSpPr txBox="1"/>
          <p:nvPr/>
        </p:nvSpPr>
        <p:spPr>
          <a:xfrm>
            <a:off x="2898888" y="4186115"/>
            <a:ext cx="1427121" cy="57478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 to Choose from + Features</a:t>
            </a:r>
          </a:p>
        </p:txBody>
      </p:sp>
      <p:pic>
        <p:nvPicPr>
          <p:cNvPr id="17" name="Picture 2" descr="https://microsoft.sharepoint.com/teams/personalizr/Shared%20Documents/_Personalization/UX%20&amp;%20Design/Icon/Blue/PersonalizationAppList.targetsize-256.png">
            <a:extLst>
              <a:ext uri="{FF2B5EF4-FFF2-40B4-BE49-F238E27FC236}">
                <a16:creationId xmlns:a16="http://schemas.microsoft.com/office/drawing/2014/main" id="{0563BE31-41CA-4E1F-B9C5-73855998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79" y="1986972"/>
            <a:ext cx="573712" cy="57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4BAE3B3-3823-4CEF-BA00-D62949C239AB}"/>
              </a:ext>
            </a:extLst>
          </p:cNvPr>
          <p:cNvGrpSpPr/>
          <p:nvPr/>
        </p:nvGrpSpPr>
        <p:grpSpPr>
          <a:xfrm>
            <a:off x="3261284" y="2143021"/>
            <a:ext cx="561828" cy="738675"/>
            <a:chOff x="9174712" y="2106243"/>
            <a:chExt cx="798724" cy="1050139"/>
          </a:xfrm>
        </p:grpSpPr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2A49D38C-F89A-43F1-A68F-66F66CA65B3C}"/>
                </a:ext>
              </a:extLst>
            </p:cNvPr>
            <p:cNvSpPr/>
            <p:nvPr/>
          </p:nvSpPr>
          <p:spPr bwMode="auto">
            <a:xfrm>
              <a:off x="9369035" y="2417707"/>
              <a:ext cx="604401" cy="738675"/>
            </a:xfrm>
            <a:prstGeom prst="foldedCorner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06A6C0E6-296B-4603-8DEF-2AF5212425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9174712" y="2106243"/>
              <a:ext cx="604401" cy="73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C696BC-F156-4208-AF39-2B2C0D8B303A}"/>
              </a:ext>
            </a:extLst>
          </p:cNvPr>
          <p:cNvSpPr txBox="1"/>
          <p:nvPr/>
        </p:nvSpPr>
        <p:spPr>
          <a:xfrm>
            <a:off x="2805566" y="2813087"/>
            <a:ext cx="1600756" cy="57478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User Information, Context,  + Features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052715-0C0D-4718-BB46-BCB23156F716}"/>
              </a:ext>
            </a:extLst>
          </p:cNvPr>
          <p:cNvSpPr/>
          <p:nvPr/>
        </p:nvSpPr>
        <p:spPr bwMode="auto">
          <a:xfrm>
            <a:off x="5120805" y="3187590"/>
            <a:ext cx="714077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F2191C-9403-4D6D-A8CF-A4FE6583D01D}"/>
              </a:ext>
            </a:extLst>
          </p:cNvPr>
          <p:cNvSpPr/>
          <p:nvPr/>
        </p:nvSpPr>
        <p:spPr bwMode="auto">
          <a:xfrm flipH="1">
            <a:off x="5037772" y="4914605"/>
            <a:ext cx="680152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6DBBEF3-62EC-4884-BB16-E4A61766C20E}"/>
              </a:ext>
            </a:extLst>
          </p:cNvPr>
          <p:cNvSpPr/>
          <p:nvPr/>
        </p:nvSpPr>
        <p:spPr bwMode="auto">
          <a:xfrm>
            <a:off x="3486461" y="4753230"/>
            <a:ext cx="285250" cy="245905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B2D289-583B-4748-97A3-5796A163B0E6}"/>
              </a:ext>
            </a:extLst>
          </p:cNvPr>
          <p:cNvGrpSpPr/>
          <p:nvPr/>
        </p:nvGrpSpPr>
        <p:grpSpPr>
          <a:xfrm>
            <a:off x="3026032" y="5044395"/>
            <a:ext cx="1187559" cy="245904"/>
            <a:chOff x="6369631" y="4542673"/>
            <a:chExt cx="1256787" cy="260239"/>
          </a:xfrm>
          <a:solidFill>
            <a:schemeClr val="tx2">
              <a:lumMod val="75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ACC29-9878-41FE-8393-38F960B1681A}"/>
                </a:ext>
              </a:extLst>
            </p:cNvPr>
            <p:cNvSpPr/>
            <p:nvPr/>
          </p:nvSpPr>
          <p:spPr bwMode="auto">
            <a:xfrm>
              <a:off x="6369631" y="4624516"/>
              <a:ext cx="427128" cy="1783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B6C81A-8F8F-42DC-A0F2-E4AFF1193AFB}"/>
                </a:ext>
              </a:extLst>
            </p:cNvPr>
            <p:cNvSpPr/>
            <p:nvPr/>
          </p:nvSpPr>
          <p:spPr bwMode="auto">
            <a:xfrm>
              <a:off x="6776669" y="4542673"/>
              <a:ext cx="427128" cy="26023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491323-1A57-46EA-AB16-ADF125072A10}"/>
                </a:ext>
              </a:extLst>
            </p:cNvPr>
            <p:cNvSpPr/>
            <p:nvPr/>
          </p:nvSpPr>
          <p:spPr bwMode="auto">
            <a:xfrm>
              <a:off x="7199290" y="4684175"/>
              <a:ext cx="427128" cy="11873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50FE7F8-67C6-4577-9593-2AE1DB4D59E4}"/>
              </a:ext>
            </a:extLst>
          </p:cNvPr>
          <p:cNvSpPr/>
          <p:nvPr/>
        </p:nvSpPr>
        <p:spPr bwMode="auto">
          <a:xfrm>
            <a:off x="3080683" y="4854475"/>
            <a:ext cx="242591" cy="2425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430D6C-E1CB-4200-8608-8F96582E4AA9}"/>
              </a:ext>
            </a:extLst>
          </p:cNvPr>
          <p:cNvSpPr/>
          <p:nvPr/>
        </p:nvSpPr>
        <p:spPr bwMode="auto">
          <a:xfrm>
            <a:off x="3913668" y="4894311"/>
            <a:ext cx="241494" cy="2459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753E7-77F5-4778-AB0A-EA2784243C4A}"/>
              </a:ext>
            </a:extLst>
          </p:cNvPr>
          <p:cNvSpPr txBox="1"/>
          <p:nvPr/>
        </p:nvSpPr>
        <p:spPr>
          <a:xfrm>
            <a:off x="6748657" y="2042953"/>
            <a:ext cx="1899416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Personalizer 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2A682-CB82-464F-AC8E-3370DA6A258A}"/>
              </a:ext>
            </a:extLst>
          </p:cNvPr>
          <p:cNvSpPr txBox="1"/>
          <p:nvPr/>
        </p:nvSpPr>
        <p:spPr>
          <a:xfrm>
            <a:off x="2989679" y="5211640"/>
            <a:ext cx="1291562" cy="43222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 Ranking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F83E97F3-9026-4BF9-8EBE-015E9B242E11}"/>
              </a:ext>
            </a:extLst>
          </p:cNvPr>
          <p:cNvSpPr/>
          <p:nvPr/>
        </p:nvSpPr>
        <p:spPr bwMode="auto">
          <a:xfrm flipH="1">
            <a:off x="1911399" y="5030026"/>
            <a:ext cx="548345" cy="1118876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0AFCC7-0F2E-478A-8273-2F8CCCB6C753}"/>
              </a:ext>
            </a:extLst>
          </p:cNvPr>
          <p:cNvSpPr txBox="1"/>
          <p:nvPr/>
        </p:nvSpPr>
        <p:spPr>
          <a:xfrm>
            <a:off x="2884882" y="5801143"/>
            <a:ext cx="1588092" cy="4525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0" i="0" u="none" strike="noStrike" kern="1200" cap="none" spc="0" normalizeH="0" baseline="0" noProof="0">
                <a:ln>
                  <a:noFill/>
                </a:ln>
                <a:solidFill>
                  <a:srgbClr val="00B29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{your code} </a:t>
            </a: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B294">
                  <a:lumMod val="9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[0.8]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89CBB4-B5F4-41D5-B7EE-47561F774EF8}"/>
              </a:ext>
            </a:extLst>
          </p:cNvPr>
          <p:cNvSpPr txBox="1"/>
          <p:nvPr/>
        </p:nvSpPr>
        <p:spPr>
          <a:xfrm>
            <a:off x="2863474" y="6111908"/>
            <a:ext cx="1480521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Reward Score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6515A37-D727-413A-AA2A-4794AD0FD3E0}"/>
              </a:ext>
            </a:extLst>
          </p:cNvPr>
          <p:cNvSpPr/>
          <p:nvPr/>
        </p:nvSpPr>
        <p:spPr bwMode="auto">
          <a:xfrm>
            <a:off x="5127827" y="5641560"/>
            <a:ext cx="667101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990D9CA-FE00-46CC-9448-4653F507FC59}"/>
              </a:ext>
            </a:extLst>
          </p:cNvPr>
          <p:cNvSpPr/>
          <p:nvPr/>
        </p:nvSpPr>
        <p:spPr>
          <a:xfrm>
            <a:off x="4620916" y="2143021"/>
            <a:ext cx="319464" cy="2471846"/>
          </a:xfrm>
          <a:prstGeom prst="rightBrace">
            <a:avLst>
              <a:gd name="adj1" fmla="val 50806"/>
              <a:gd name="adj2" fmla="val 50239"/>
            </a:avLst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DB2EB3-20B3-4300-9973-D456B0448D02}"/>
              </a:ext>
            </a:extLst>
          </p:cNvPr>
          <p:cNvGrpSpPr/>
          <p:nvPr/>
        </p:nvGrpSpPr>
        <p:grpSpPr>
          <a:xfrm>
            <a:off x="351627" y="2174148"/>
            <a:ext cx="1517289" cy="1202520"/>
            <a:chOff x="5321667" y="2175636"/>
            <a:chExt cx="1517289" cy="1202520"/>
          </a:xfrm>
        </p:grpSpPr>
        <p:pic>
          <p:nvPicPr>
            <p:cNvPr id="47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E7D7F2F4-BD01-443D-AD9E-8CE389799E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5804020" y="2175636"/>
              <a:ext cx="552582" cy="67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EE336B-F76B-47C2-B397-19453D7130E4}"/>
                </a:ext>
              </a:extLst>
            </p:cNvPr>
            <p:cNvSpPr txBox="1"/>
            <p:nvPr/>
          </p:nvSpPr>
          <p:spPr>
            <a:xfrm>
              <a:off x="5321667" y="2803421"/>
              <a:ext cx="1517289" cy="57473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1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F3F3F"/>
                      </a:gs>
                      <a:gs pos="30000">
                        <a:srgbClr val="3F3F3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interacts with application /site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AB4FB5-68AB-4D1E-9A26-C738DA7099CF}"/>
              </a:ext>
            </a:extLst>
          </p:cNvPr>
          <p:cNvGrpSpPr/>
          <p:nvPr/>
        </p:nvGrpSpPr>
        <p:grpSpPr>
          <a:xfrm>
            <a:off x="347197" y="4926547"/>
            <a:ext cx="1517289" cy="1202573"/>
            <a:chOff x="5321667" y="2175636"/>
            <a:chExt cx="1517289" cy="1202573"/>
          </a:xfrm>
        </p:grpSpPr>
        <p:pic>
          <p:nvPicPr>
            <p:cNvPr id="51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3E591B52-869C-4F82-9755-B760908DF4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5804020" y="2175636"/>
              <a:ext cx="552582" cy="67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5699C1-C73A-499D-A57F-883F4A9591FA}"/>
                </a:ext>
              </a:extLst>
            </p:cNvPr>
            <p:cNvSpPr txBox="1"/>
            <p:nvPr/>
          </p:nvSpPr>
          <p:spPr>
            <a:xfrm>
              <a:off x="5321667" y="2803421"/>
              <a:ext cx="1517289" cy="57478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1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F3F3F"/>
                      </a:gs>
                      <a:gs pos="30000">
                        <a:srgbClr val="3F3F3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chooses an action.</a:t>
              </a:r>
            </a:p>
          </p:txBody>
        </p: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FDA6B44-79BF-4739-8302-AC72EC85C718}"/>
              </a:ext>
            </a:extLst>
          </p:cNvPr>
          <p:cNvSpPr/>
          <p:nvPr/>
        </p:nvSpPr>
        <p:spPr bwMode="auto">
          <a:xfrm>
            <a:off x="1838148" y="2342827"/>
            <a:ext cx="714077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A7D992-02E9-4336-AFA9-27AA89C8B4DF}"/>
              </a:ext>
            </a:extLst>
          </p:cNvPr>
          <p:cNvSpPr txBox="1"/>
          <p:nvPr/>
        </p:nvSpPr>
        <p:spPr>
          <a:xfrm>
            <a:off x="6354608" y="2574217"/>
            <a:ext cx="1226680" cy="5747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Inference &amp; Exploration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05D7A5-08C6-4033-A839-3FA22F0D3D2C}"/>
              </a:ext>
            </a:extLst>
          </p:cNvPr>
          <p:cNvSpPr/>
          <p:nvPr/>
        </p:nvSpPr>
        <p:spPr bwMode="auto">
          <a:xfrm>
            <a:off x="6376650" y="3187590"/>
            <a:ext cx="1166472" cy="171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FE6B2-052E-41A9-958F-C91DD81A8900}"/>
              </a:ext>
            </a:extLst>
          </p:cNvPr>
          <p:cNvSpPr txBox="1"/>
          <p:nvPr/>
        </p:nvSpPr>
        <p:spPr>
          <a:xfrm>
            <a:off x="6257742" y="3671294"/>
            <a:ext cx="1416772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Inference 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FC128B-E050-4CE1-B1E2-E885768678C0}"/>
              </a:ext>
            </a:extLst>
          </p:cNvPr>
          <p:cNvSpPr txBox="1"/>
          <p:nvPr/>
        </p:nvSpPr>
        <p:spPr>
          <a:xfrm>
            <a:off x="6255358" y="4446380"/>
            <a:ext cx="1416772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Exploration Policy</a:t>
            </a:r>
          </a:p>
        </p:txBody>
      </p:sp>
      <p:pic>
        <p:nvPicPr>
          <p:cNvPr id="46" name="Picture 4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73AF24-EB84-48B8-AAB8-840E1F7C7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6677399" y="3410123"/>
            <a:ext cx="555390" cy="370935"/>
          </a:xfrm>
          <a:prstGeom prst="rect">
            <a:avLst/>
          </a:prstGeom>
          <a:ln>
            <a:noFill/>
          </a:ln>
        </p:spPr>
      </p:pic>
      <p:pic>
        <p:nvPicPr>
          <p:cNvPr id="64" name="Picture 6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715F7D-88AD-476E-9C79-4110DDA590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6675015" y="4185209"/>
            <a:ext cx="555390" cy="370935"/>
          </a:xfrm>
          <a:prstGeom prst="rect">
            <a:avLst/>
          </a:prstGeom>
          <a:ln>
            <a:noFill/>
          </a:ln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AF6940A-4DF2-4C8E-8EFE-41A45E429166}"/>
              </a:ext>
            </a:extLst>
          </p:cNvPr>
          <p:cNvSpPr/>
          <p:nvPr/>
        </p:nvSpPr>
        <p:spPr bwMode="auto">
          <a:xfrm>
            <a:off x="7770002" y="3187591"/>
            <a:ext cx="1176391" cy="170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20E55A-B35B-41E3-AC7C-68FCB90AC446}"/>
              </a:ext>
            </a:extLst>
          </p:cNvPr>
          <p:cNvSpPr txBox="1"/>
          <p:nvPr/>
        </p:nvSpPr>
        <p:spPr>
          <a:xfrm>
            <a:off x="7698365" y="4394422"/>
            <a:ext cx="1315933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Training Service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08462F7D-DE36-4F55-A4DC-1E6F186449FD}"/>
              </a:ext>
            </a:extLst>
          </p:cNvPr>
          <p:cNvSpPr/>
          <p:nvPr/>
        </p:nvSpPr>
        <p:spPr bwMode="auto">
          <a:xfrm rot="10800000">
            <a:off x="7400091" y="3586620"/>
            <a:ext cx="481173" cy="25865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41C43-647B-4D4D-84DF-A031A88DB438}"/>
              </a:ext>
            </a:extLst>
          </p:cNvPr>
          <p:cNvSpPr/>
          <p:nvPr/>
        </p:nvSpPr>
        <p:spPr bwMode="auto">
          <a:xfrm>
            <a:off x="7778839" y="6037234"/>
            <a:ext cx="1176391" cy="33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1C7877-1094-407A-ADFE-9F9A443AE3E0}"/>
              </a:ext>
            </a:extLst>
          </p:cNvPr>
          <p:cNvSpPr txBox="1"/>
          <p:nvPr/>
        </p:nvSpPr>
        <p:spPr>
          <a:xfrm>
            <a:off x="7719771" y="5997446"/>
            <a:ext cx="1112437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Evaluation</a:t>
            </a:r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ED4958-2B1C-49E1-83AB-A840D9424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8092490" y="3392615"/>
            <a:ext cx="555390" cy="370935"/>
          </a:xfrm>
          <a:prstGeom prst="rect">
            <a:avLst/>
          </a:prstGeom>
          <a:ln>
            <a:noFill/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43C9B3A-338E-419B-9A4D-2E48DF74558D}"/>
              </a:ext>
            </a:extLst>
          </p:cNvPr>
          <p:cNvSpPr txBox="1"/>
          <p:nvPr/>
        </p:nvSpPr>
        <p:spPr>
          <a:xfrm>
            <a:off x="7219800" y="3337098"/>
            <a:ext cx="898103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9650B94B-A091-4059-9B1E-8A3974CB2011}"/>
              </a:ext>
            </a:extLst>
          </p:cNvPr>
          <p:cNvSpPr/>
          <p:nvPr/>
        </p:nvSpPr>
        <p:spPr bwMode="auto">
          <a:xfrm rot="10800000">
            <a:off x="6217919" y="4894184"/>
            <a:ext cx="672233" cy="358319"/>
          </a:xfrm>
          <a:prstGeom prst="bentArrow">
            <a:avLst>
              <a:gd name="adj1" fmla="val 27497"/>
              <a:gd name="adj2" fmla="val 22929"/>
              <a:gd name="adj3" fmla="val 48775"/>
              <a:gd name="adj4" fmla="val 4375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8C7627-268E-41FB-BC49-72A4276D0D06}"/>
              </a:ext>
            </a:extLst>
          </p:cNvPr>
          <p:cNvSpPr/>
          <p:nvPr/>
        </p:nvSpPr>
        <p:spPr bwMode="auto">
          <a:xfrm>
            <a:off x="7778839" y="5116293"/>
            <a:ext cx="463016" cy="881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Joining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A6AB4890-C5B4-4A40-A73C-E26568CF052D}"/>
              </a:ext>
            </a:extLst>
          </p:cNvPr>
          <p:cNvSpPr/>
          <p:nvPr/>
        </p:nvSpPr>
        <p:spPr bwMode="auto">
          <a:xfrm>
            <a:off x="6251102" y="5749496"/>
            <a:ext cx="1480154" cy="20237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2B5E1D-12E9-49A6-8AA2-F3BFB3C00A81}"/>
              </a:ext>
            </a:extLst>
          </p:cNvPr>
          <p:cNvSpPr/>
          <p:nvPr/>
        </p:nvSpPr>
        <p:spPr bwMode="auto">
          <a:xfrm>
            <a:off x="8270429" y="5116293"/>
            <a:ext cx="672232" cy="881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Logs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C511753-A3D0-4812-B61C-57F26332A963}"/>
              </a:ext>
            </a:extLst>
          </p:cNvPr>
          <p:cNvSpPr/>
          <p:nvPr/>
        </p:nvSpPr>
        <p:spPr bwMode="auto">
          <a:xfrm rot="16200000">
            <a:off x="8347306" y="4836099"/>
            <a:ext cx="481173" cy="25865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AA825-6E6E-49D1-9E91-191952B8B3FA}"/>
              </a:ext>
            </a:extLst>
          </p:cNvPr>
          <p:cNvSpPr txBox="1"/>
          <p:nvPr/>
        </p:nvSpPr>
        <p:spPr>
          <a:xfrm>
            <a:off x="4857171" y="3847246"/>
            <a:ext cx="1421607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bestAction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=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Rank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context,actions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rewardActionId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3F3F3F"/>
                  </a:gs>
                  <a:gs pos="30000">
                    <a:srgbClr val="3F3F3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A5EB6E-D502-453E-8044-910868CB9141}"/>
              </a:ext>
            </a:extLst>
          </p:cNvPr>
          <p:cNvSpPr txBox="1"/>
          <p:nvPr/>
        </p:nvSpPr>
        <p:spPr>
          <a:xfrm>
            <a:off x="4652747" y="5975883"/>
            <a:ext cx="148052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Reward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( 0.8 );</a:t>
            </a:r>
          </a:p>
        </p:txBody>
      </p:sp>
      <p:sp>
        <p:nvSpPr>
          <p:cNvPr id="72" name="Arrow: Bent 71">
            <a:extLst>
              <a:ext uri="{FF2B5EF4-FFF2-40B4-BE49-F238E27FC236}">
                <a16:creationId xmlns:a16="http://schemas.microsoft.com/office/drawing/2014/main" id="{DD986A3E-FCCE-4A3E-A756-9742497B53D0}"/>
              </a:ext>
            </a:extLst>
          </p:cNvPr>
          <p:cNvSpPr/>
          <p:nvPr/>
        </p:nvSpPr>
        <p:spPr bwMode="auto">
          <a:xfrm rot="10800000" flipH="1">
            <a:off x="6846486" y="4891740"/>
            <a:ext cx="898103" cy="361386"/>
          </a:xfrm>
          <a:prstGeom prst="bentArrow">
            <a:avLst>
              <a:gd name="adj1" fmla="val 27497"/>
              <a:gd name="adj2" fmla="val 25657"/>
              <a:gd name="adj3" fmla="val 31290"/>
              <a:gd name="adj4" fmla="val 4375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AF0638-4995-450C-A503-CBD150E0EA31}"/>
              </a:ext>
            </a:extLst>
          </p:cNvPr>
          <p:cNvSpPr/>
          <p:nvPr/>
        </p:nvSpPr>
        <p:spPr bwMode="auto">
          <a:xfrm>
            <a:off x="6328346" y="3137130"/>
            <a:ext cx="1289113" cy="1828912"/>
          </a:xfrm>
          <a:prstGeom prst="rect">
            <a:avLst/>
          </a:prstGeom>
          <a:noFill/>
          <a:ln w="38100">
            <a:solidFill>
              <a:srgbClr val="0078D7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7C7B6C-F6BA-4B99-97D8-C6371E43C848}"/>
              </a:ext>
            </a:extLst>
          </p:cNvPr>
          <p:cNvSpPr txBox="1"/>
          <p:nvPr/>
        </p:nvSpPr>
        <p:spPr>
          <a:xfrm>
            <a:off x="7744775" y="2574217"/>
            <a:ext cx="1226680" cy="5747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Train &amp; Evaluate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DA86E-72E2-4A35-9B4D-9134BEEAA5EC}"/>
              </a:ext>
            </a:extLst>
          </p:cNvPr>
          <p:cNvSpPr txBox="1"/>
          <p:nvPr/>
        </p:nvSpPr>
        <p:spPr>
          <a:xfrm>
            <a:off x="6167094" y="6258019"/>
            <a:ext cx="1504373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Personalizer Container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70D3D5-E92A-4A2F-A7DB-7A94CB799E24}"/>
              </a:ext>
            </a:extLst>
          </p:cNvPr>
          <p:cNvSpPr txBox="1"/>
          <p:nvPr/>
        </p:nvSpPr>
        <p:spPr>
          <a:xfrm>
            <a:off x="6760293" y="4966041"/>
            <a:ext cx="1504373" cy="3924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>
                <a:solidFill>
                  <a:schemeClr val="bg1"/>
                </a:solidFill>
              </a:rPr>
              <a:t>Async via Event Hub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2979B8-5B0E-4CDA-8BAB-969522530306}"/>
              </a:ext>
            </a:extLst>
          </p:cNvPr>
          <p:cNvSpPr txBox="1"/>
          <p:nvPr/>
        </p:nvSpPr>
        <p:spPr>
          <a:xfrm>
            <a:off x="6760293" y="5659097"/>
            <a:ext cx="1504373" cy="3924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>
                <a:solidFill>
                  <a:schemeClr val="bg1"/>
                </a:solidFill>
              </a:rPr>
              <a:t>Async via Event Hub</a:t>
            </a:r>
          </a:p>
        </p:txBody>
      </p:sp>
      <p:sp>
        <p:nvSpPr>
          <p:cNvPr id="75" name="Rectangle 74" descr="Up:  Microsoft Cognitive Services Give your apps a human side">
            <a:extLst>
              <a:ext uri="{FF2B5EF4-FFF2-40B4-BE49-F238E27FC236}">
                <a16:creationId xmlns:a16="http://schemas.microsoft.com/office/drawing/2014/main" id="{C0EEC3E2-C55A-4EAA-80CA-4B495E659ED7}"/>
              </a:ext>
            </a:extLst>
          </p:cNvPr>
          <p:cNvSpPr/>
          <p:nvPr/>
        </p:nvSpPr>
        <p:spPr>
          <a:xfrm>
            <a:off x="610438" y="385573"/>
            <a:ext cx="9266304" cy="7439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5">
                <a:latin typeface="Segoe UI"/>
                <a:cs typeface="Segoe UI" panose="020B0502040204020203" pitchFamily="34" charset="0"/>
              </a:rPr>
              <a:t>Logs &amp; Joining</a:t>
            </a:r>
            <a:endParaRPr kumimoji="0" lang="en-US" sz="470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523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CE3097-7E84-488C-B874-E61C591FE52B}"/>
              </a:ext>
            </a:extLst>
          </p:cNvPr>
          <p:cNvSpPr/>
          <p:nvPr/>
        </p:nvSpPr>
        <p:spPr bwMode="auto">
          <a:xfrm>
            <a:off x="6217920" y="1934988"/>
            <a:ext cx="2844681" cy="4777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 descr="Up:  Microsoft Cognitive Services Give your apps a human side">
            <a:extLst>
              <a:ext uri="{FF2B5EF4-FFF2-40B4-BE49-F238E27FC236}">
                <a16:creationId xmlns:a16="http://schemas.microsoft.com/office/drawing/2014/main" id="{85389BCE-6F43-444F-9979-D45D2D1F447D}"/>
              </a:ext>
            </a:extLst>
          </p:cNvPr>
          <p:cNvSpPr/>
          <p:nvPr/>
        </p:nvSpPr>
        <p:spPr>
          <a:xfrm>
            <a:off x="610438" y="385573"/>
            <a:ext cx="9266304" cy="7439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5">
                <a:latin typeface="Segoe UI"/>
                <a:cs typeface="Segoe UI" panose="020B0502040204020203" pitchFamily="34" charset="0"/>
              </a:rPr>
              <a:t>Logs &amp; Joining</a:t>
            </a:r>
            <a:endParaRPr kumimoji="0" lang="en-US" sz="470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</a:endParaRPr>
          </a:p>
        </p:txBody>
      </p:sp>
      <p:pic>
        <p:nvPicPr>
          <p:cNvPr id="17" name="Picture 2" descr="https://microsoft.sharepoint.com/teams/personalizr/Shared%20Documents/_Personalization/UX%20&amp;%20Design/Icon/Blue/PersonalizationAppList.targetsize-256.png">
            <a:extLst>
              <a:ext uri="{FF2B5EF4-FFF2-40B4-BE49-F238E27FC236}">
                <a16:creationId xmlns:a16="http://schemas.microsoft.com/office/drawing/2014/main" id="{0563BE31-41CA-4E1F-B9C5-73855998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79" y="1986972"/>
            <a:ext cx="573712" cy="57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25753E7-77F5-4778-AB0A-EA2784243C4A}"/>
              </a:ext>
            </a:extLst>
          </p:cNvPr>
          <p:cNvSpPr txBox="1"/>
          <p:nvPr/>
        </p:nvSpPr>
        <p:spPr>
          <a:xfrm>
            <a:off x="6748657" y="2042953"/>
            <a:ext cx="1899416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Personalizer Service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41C43-647B-4D4D-84DF-A031A88DB438}"/>
              </a:ext>
            </a:extLst>
          </p:cNvPr>
          <p:cNvSpPr/>
          <p:nvPr/>
        </p:nvSpPr>
        <p:spPr bwMode="auto">
          <a:xfrm>
            <a:off x="7778839" y="6037234"/>
            <a:ext cx="1176391" cy="33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1C7877-1094-407A-ADFE-9F9A443AE3E0}"/>
              </a:ext>
            </a:extLst>
          </p:cNvPr>
          <p:cNvSpPr txBox="1"/>
          <p:nvPr/>
        </p:nvSpPr>
        <p:spPr>
          <a:xfrm>
            <a:off x="7719771" y="5997446"/>
            <a:ext cx="1112437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Evaluation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8C7627-268E-41FB-BC49-72A4276D0D06}"/>
              </a:ext>
            </a:extLst>
          </p:cNvPr>
          <p:cNvSpPr/>
          <p:nvPr/>
        </p:nvSpPr>
        <p:spPr bwMode="auto">
          <a:xfrm>
            <a:off x="7778839" y="5116293"/>
            <a:ext cx="463016" cy="881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Joining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2B5E1D-12E9-49A6-8AA2-F3BFB3C00A81}"/>
              </a:ext>
            </a:extLst>
          </p:cNvPr>
          <p:cNvSpPr/>
          <p:nvPr/>
        </p:nvSpPr>
        <p:spPr bwMode="auto">
          <a:xfrm>
            <a:off x="8270429" y="5116293"/>
            <a:ext cx="672232" cy="881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145699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9C4C-2E45-441F-BA1E-4B7E94B20248}"/>
              </a:ext>
            </a:extLst>
          </p:cNvPr>
          <p:cNvSpPr/>
          <p:nvPr/>
        </p:nvSpPr>
        <p:spPr>
          <a:xfrm>
            <a:off x="3962399" y="2454583"/>
            <a:ext cx="3176951" cy="25087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ED4B37-BB63-4D79-829F-B7ED73ADB57E}"/>
              </a:ext>
            </a:extLst>
          </p:cNvPr>
          <p:cNvSpPr/>
          <p:nvPr/>
        </p:nvSpPr>
        <p:spPr>
          <a:xfrm>
            <a:off x="1142998" y="2438400"/>
            <a:ext cx="2497016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</a:t>
            </a:r>
            <a:r>
              <a:rPr lang="en-US" err="1"/>
              <a:t>EventId,Context,Action</a:t>
            </a:r>
            <a:r>
              <a:rPr lang="en-US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DCC14-10D5-4C94-A0C8-3CCDF480FA6C}"/>
              </a:ext>
            </a:extLst>
          </p:cNvPr>
          <p:cNvSpPr/>
          <p:nvPr/>
        </p:nvSpPr>
        <p:spPr>
          <a:xfrm>
            <a:off x="1131275" y="3956538"/>
            <a:ext cx="2497016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</a:t>
            </a:r>
            <a:r>
              <a:rPr lang="en-US" err="1"/>
              <a:t>EventId,Reward</a:t>
            </a:r>
            <a:r>
              <a:rPr lang="en-US"/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60ED88-DB40-4DA1-9760-5CDA4641526C}"/>
              </a:ext>
            </a:extLst>
          </p:cNvPr>
          <p:cNvSpPr/>
          <p:nvPr/>
        </p:nvSpPr>
        <p:spPr>
          <a:xfrm>
            <a:off x="4120658" y="2772507"/>
            <a:ext cx="2860431" cy="7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B57DED-2269-4E37-BE53-A8779DD302EC}"/>
              </a:ext>
            </a:extLst>
          </p:cNvPr>
          <p:cNvSpPr/>
          <p:nvPr/>
        </p:nvSpPr>
        <p:spPr>
          <a:xfrm>
            <a:off x="4120657" y="3956538"/>
            <a:ext cx="2860431" cy="7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39041-0B24-4EF2-BAAC-882D5DEEE08D}"/>
              </a:ext>
            </a:extLst>
          </p:cNvPr>
          <p:cNvSpPr/>
          <p:nvPr/>
        </p:nvSpPr>
        <p:spPr>
          <a:xfrm>
            <a:off x="7672758" y="3197468"/>
            <a:ext cx="3176952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</a:t>
            </a:r>
            <a:r>
              <a:rPr lang="en-US" err="1"/>
              <a:t>Event,Context,Action,Reward</a:t>
            </a:r>
            <a:r>
              <a:rPr lang="en-US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75925-AFCC-4D3C-8C8F-F224212C41DE}"/>
              </a:ext>
            </a:extLst>
          </p:cNvPr>
          <p:cNvSpPr txBox="1"/>
          <p:nvPr/>
        </p:nvSpPr>
        <p:spPr>
          <a:xfrm>
            <a:off x="5005754" y="1667241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Joiner</a:t>
            </a:r>
          </a:p>
        </p:txBody>
      </p:sp>
      <p:sp>
        <p:nvSpPr>
          <p:cNvPr id="10" name="Title 9" descr="Up:  Microsoft Cognitive Services Give your apps a human side">
            <a:extLst>
              <a:ext uri="{FF2B5EF4-FFF2-40B4-BE49-F238E27FC236}">
                <a16:creationId xmlns:a16="http://schemas.microsoft.com/office/drawing/2014/main" id="{C06D9E4F-8CA9-47BB-A282-7CE71F7B37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5">
                <a:latin typeface="Segoe UI"/>
                <a:cs typeface="Segoe UI" panose="020B0502040204020203" pitchFamily="34" charset="0"/>
              </a:rPr>
              <a:t>Logs &amp; Joining</a:t>
            </a:r>
            <a:endParaRPr kumimoji="0" lang="en-US" sz="470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41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CE3097-7E84-488C-B874-E61C591FE52B}"/>
              </a:ext>
            </a:extLst>
          </p:cNvPr>
          <p:cNvSpPr/>
          <p:nvPr/>
        </p:nvSpPr>
        <p:spPr bwMode="auto">
          <a:xfrm>
            <a:off x="6217920" y="1934988"/>
            <a:ext cx="2844681" cy="4777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8B7BDB-E10A-49EA-891E-776E20239F50}"/>
              </a:ext>
            </a:extLst>
          </p:cNvPr>
          <p:cNvGrpSpPr/>
          <p:nvPr/>
        </p:nvGrpSpPr>
        <p:grpSpPr>
          <a:xfrm>
            <a:off x="3175165" y="3308668"/>
            <a:ext cx="838077" cy="832187"/>
            <a:chOff x="3075591" y="3282578"/>
            <a:chExt cx="1023772" cy="10165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62920-F83F-49B6-9BBB-B15D41530BFA}"/>
                </a:ext>
              </a:extLst>
            </p:cNvPr>
            <p:cNvGrpSpPr/>
            <p:nvPr/>
          </p:nvGrpSpPr>
          <p:grpSpPr>
            <a:xfrm>
              <a:off x="3330827" y="3282578"/>
              <a:ext cx="416794" cy="523777"/>
              <a:chOff x="7725123" y="2975302"/>
              <a:chExt cx="416794" cy="523777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D28FF4-E438-4C09-88D6-8E90F8E5DC25}"/>
                  </a:ext>
                </a:extLst>
              </p:cNvPr>
              <p:cNvSpPr/>
              <p:nvPr/>
            </p:nvSpPr>
            <p:spPr bwMode="auto">
              <a:xfrm>
                <a:off x="7835993" y="3109186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9CB54A-541B-419C-AA59-9FB77596C556}"/>
                  </a:ext>
                </a:extLst>
              </p:cNvPr>
              <p:cNvSpPr/>
              <p:nvPr/>
            </p:nvSpPr>
            <p:spPr bwMode="auto">
              <a:xfrm>
                <a:off x="7725123" y="2975302"/>
                <a:ext cx="319464" cy="325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FE5E515-AB36-4693-B4C9-05E9DED74ED6}"/>
                </a:ext>
              </a:extLst>
            </p:cNvPr>
            <p:cNvGrpSpPr/>
            <p:nvPr/>
          </p:nvGrpSpPr>
          <p:grpSpPr>
            <a:xfrm>
              <a:off x="3075591" y="3781261"/>
              <a:ext cx="453260" cy="517894"/>
              <a:chOff x="3075591" y="3781261"/>
              <a:chExt cx="453260" cy="517894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92A2CC52-C0BA-4E97-A19D-1F823C392A18}"/>
                  </a:ext>
                </a:extLst>
              </p:cNvPr>
              <p:cNvSpPr/>
              <p:nvPr/>
            </p:nvSpPr>
            <p:spPr bwMode="auto">
              <a:xfrm>
                <a:off x="3222927" y="3909262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DA9388-0132-4414-835F-BFB4AEB23007}"/>
                  </a:ext>
                </a:extLst>
              </p:cNvPr>
              <p:cNvSpPr/>
              <p:nvPr/>
            </p:nvSpPr>
            <p:spPr bwMode="auto">
              <a:xfrm>
                <a:off x="3075591" y="3781261"/>
                <a:ext cx="320916" cy="3209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DA2173-4E9A-4DEA-BEFA-B9FEDB88B0D0}"/>
                </a:ext>
              </a:extLst>
            </p:cNvPr>
            <p:cNvGrpSpPr/>
            <p:nvPr/>
          </p:nvGrpSpPr>
          <p:grpSpPr>
            <a:xfrm>
              <a:off x="3617618" y="3653876"/>
              <a:ext cx="481745" cy="546556"/>
              <a:chOff x="8102915" y="3307487"/>
              <a:chExt cx="481745" cy="546556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7CB8A465-94BD-4365-95A9-82C39E3E1DE3}"/>
                  </a:ext>
                </a:extLst>
              </p:cNvPr>
              <p:cNvSpPr/>
              <p:nvPr/>
            </p:nvSpPr>
            <p:spPr bwMode="auto">
              <a:xfrm>
                <a:off x="8278736" y="3464150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B96FBC5-150E-4C77-A6BB-3DDD54D7BA57}"/>
                  </a:ext>
                </a:extLst>
              </p:cNvPr>
              <p:cNvSpPr/>
              <p:nvPr/>
            </p:nvSpPr>
            <p:spPr bwMode="auto">
              <a:xfrm>
                <a:off x="8102915" y="3307487"/>
                <a:ext cx="377348" cy="3253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0DFB17-7784-4373-A7BB-5F3BE459F7C5}"/>
              </a:ext>
            </a:extLst>
          </p:cNvPr>
          <p:cNvSpPr txBox="1"/>
          <p:nvPr/>
        </p:nvSpPr>
        <p:spPr>
          <a:xfrm>
            <a:off x="2898888" y="4186115"/>
            <a:ext cx="1427121" cy="57478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 to Choose from + Features</a:t>
            </a:r>
          </a:p>
        </p:txBody>
      </p:sp>
      <p:pic>
        <p:nvPicPr>
          <p:cNvPr id="17" name="Picture 2" descr="https://microsoft.sharepoint.com/teams/personalizr/Shared%20Documents/_Personalization/UX%20&amp;%20Design/Icon/Blue/PersonalizationAppList.targetsize-256.png">
            <a:extLst>
              <a:ext uri="{FF2B5EF4-FFF2-40B4-BE49-F238E27FC236}">
                <a16:creationId xmlns:a16="http://schemas.microsoft.com/office/drawing/2014/main" id="{0563BE31-41CA-4E1F-B9C5-73855998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79" y="1986972"/>
            <a:ext cx="573712" cy="57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4BAE3B3-3823-4CEF-BA00-D62949C239AB}"/>
              </a:ext>
            </a:extLst>
          </p:cNvPr>
          <p:cNvGrpSpPr/>
          <p:nvPr/>
        </p:nvGrpSpPr>
        <p:grpSpPr>
          <a:xfrm>
            <a:off x="3261284" y="2143021"/>
            <a:ext cx="561828" cy="738675"/>
            <a:chOff x="9174712" y="2106243"/>
            <a:chExt cx="798724" cy="1050139"/>
          </a:xfrm>
        </p:grpSpPr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2A49D38C-F89A-43F1-A68F-66F66CA65B3C}"/>
                </a:ext>
              </a:extLst>
            </p:cNvPr>
            <p:cNvSpPr/>
            <p:nvPr/>
          </p:nvSpPr>
          <p:spPr bwMode="auto">
            <a:xfrm>
              <a:off x="9369035" y="2417707"/>
              <a:ext cx="604401" cy="738675"/>
            </a:xfrm>
            <a:prstGeom prst="foldedCorner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06A6C0E6-296B-4603-8DEF-2AF5212425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9174712" y="2106243"/>
              <a:ext cx="604401" cy="73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C696BC-F156-4208-AF39-2B2C0D8B303A}"/>
              </a:ext>
            </a:extLst>
          </p:cNvPr>
          <p:cNvSpPr txBox="1"/>
          <p:nvPr/>
        </p:nvSpPr>
        <p:spPr>
          <a:xfrm>
            <a:off x="2805566" y="2813087"/>
            <a:ext cx="1600756" cy="57478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User Information, Context,  + Features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052715-0C0D-4718-BB46-BCB23156F716}"/>
              </a:ext>
            </a:extLst>
          </p:cNvPr>
          <p:cNvSpPr/>
          <p:nvPr/>
        </p:nvSpPr>
        <p:spPr bwMode="auto">
          <a:xfrm>
            <a:off x="5120805" y="3187590"/>
            <a:ext cx="714077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F2191C-9403-4D6D-A8CF-A4FE6583D01D}"/>
              </a:ext>
            </a:extLst>
          </p:cNvPr>
          <p:cNvSpPr/>
          <p:nvPr/>
        </p:nvSpPr>
        <p:spPr bwMode="auto">
          <a:xfrm flipH="1">
            <a:off x="5037772" y="4914605"/>
            <a:ext cx="680152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6DBBEF3-62EC-4884-BB16-E4A61766C20E}"/>
              </a:ext>
            </a:extLst>
          </p:cNvPr>
          <p:cNvSpPr/>
          <p:nvPr/>
        </p:nvSpPr>
        <p:spPr bwMode="auto">
          <a:xfrm>
            <a:off x="3486461" y="4753230"/>
            <a:ext cx="285250" cy="245905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B2D289-583B-4748-97A3-5796A163B0E6}"/>
              </a:ext>
            </a:extLst>
          </p:cNvPr>
          <p:cNvGrpSpPr/>
          <p:nvPr/>
        </p:nvGrpSpPr>
        <p:grpSpPr>
          <a:xfrm>
            <a:off x="3026032" y="5044395"/>
            <a:ext cx="1187559" cy="245904"/>
            <a:chOff x="6369631" y="4542673"/>
            <a:chExt cx="1256787" cy="260239"/>
          </a:xfrm>
          <a:solidFill>
            <a:schemeClr val="tx2">
              <a:lumMod val="75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ACC29-9878-41FE-8393-38F960B1681A}"/>
                </a:ext>
              </a:extLst>
            </p:cNvPr>
            <p:cNvSpPr/>
            <p:nvPr/>
          </p:nvSpPr>
          <p:spPr bwMode="auto">
            <a:xfrm>
              <a:off x="6369631" y="4624516"/>
              <a:ext cx="427128" cy="1783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B6C81A-8F8F-42DC-A0F2-E4AFF1193AFB}"/>
                </a:ext>
              </a:extLst>
            </p:cNvPr>
            <p:cNvSpPr/>
            <p:nvPr/>
          </p:nvSpPr>
          <p:spPr bwMode="auto">
            <a:xfrm>
              <a:off x="6776669" y="4542673"/>
              <a:ext cx="427128" cy="26023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491323-1A57-46EA-AB16-ADF125072A10}"/>
                </a:ext>
              </a:extLst>
            </p:cNvPr>
            <p:cNvSpPr/>
            <p:nvPr/>
          </p:nvSpPr>
          <p:spPr bwMode="auto">
            <a:xfrm>
              <a:off x="7199290" y="4684175"/>
              <a:ext cx="427128" cy="11873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50FE7F8-67C6-4577-9593-2AE1DB4D59E4}"/>
              </a:ext>
            </a:extLst>
          </p:cNvPr>
          <p:cNvSpPr/>
          <p:nvPr/>
        </p:nvSpPr>
        <p:spPr bwMode="auto">
          <a:xfrm>
            <a:off x="3080683" y="4854475"/>
            <a:ext cx="242591" cy="2425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430D6C-E1CB-4200-8608-8F96582E4AA9}"/>
              </a:ext>
            </a:extLst>
          </p:cNvPr>
          <p:cNvSpPr/>
          <p:nvPr/>
        </p:nvSpPr>
        <p:spPr bwMode="auto">
          <a:xfrm>
            <a:off x="3913668" y="4894311"/>
            <a:ext cx="241494" cy="2459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753E7-77F5-4778-AB0A-EA2784243C4A}"/>
              </a:ext>
            </a:extLst>
          </p:cNvPr>
          <p:cNvSpPr txBox="1"/>
          <p:nvPr/>
        </p:nvSpPr>
        <p:spPr>
          <a:xfrm>
            <a:off x="6748657" y="2042953"/>
            <a:ext cx="1899416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Personalizer 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2A682-CB82-464F-AC8E-3370DA6A258A}"/>
              </a:ext>
            </a:extLst>
          </p:cNvPr>
          <p:cNvSpPr txBox="1"/>
          <p:nvPr/>
        </p:nvSpPr>
        <p:spPr>
          <a:xfrm>
            <a:off x="2989679" y="5211640"/>
            <a:ext cx="1291562" cy="43222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 Ranking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F83E97F3-9026-4BF9-8EBE-015E9B242E11}"/>
              </a:ext>
            </a:extLst>
          </p:cNvPr>
          <p:cNvSpPr/>
          <p:nvPr/>
        </p:nvSpPr>
        <p:spPr bwMode="auto">
          <a:xfrm flipH="1">
            <a:off x="1911399" y="5030026"/>
            <a:ext cx="548345" cy="1118876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0AFCC7-0F2E-478A-8273-2F8CCCB6C753}"/>
              </a:ext>
            </a:extLst>
          </p:cNvPr>
          <p:cNvSpPr txBox="1"/>
          <p:nvPr/>
        </p:nvSpPr>
        <p:spPr>
          <a:xfrm>
            <a:off x="2884882" y="5801143"/>
            <a:ext cx="1588092" cy="4525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0" i="0" u="none" strike="noStrike" kern="1200" cap="none" spc="0" normalizeH="0" baseline="0" noProof="0">
                <a:ln>
                  <a:noFill/>
                </a:ln>
                <a:solidFill>
                  <a:srgbClr val="00B29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{your code} </a:t>
            </a: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B294">
                  <a:lumMod val="9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[0.8]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89CBB4-B5F4-41D5-B7EE-47561F774EF8}"/>
              </a:ext>
            </a:extLst>
          </p:cNvPr>
          <p:cNvSpPr txBox="1"/>
          <p:nvPr/>
        </p:nvSpPr>
        <p:spPr>
          <a:xfrm>
            <a:off x="2863474" y="6111908"/>
            <a:ext cx="1480521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Reward Score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6515A37-D727-413A-AA2A-4794AD0FD3E0}"/>
              </a:ext>
            </a:extLst>
          </p:cNvPr>
          <p:cNvSpPr/>
          <p:nvPr/>
        </p:nvSpPr>
        <p:spPr bwMode="auto">
          <a:xfrm>
            <a:off x="5127827" y="5641560"/>
            <a:ext cx="667101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990D9CA-FE00-46CC-9448-4653F507FC59}"/>
              </a:ext>
            </a:extLst>
          </p:cNvPr>
          <p:cNvSpPr/>
          <p:nvPr/>
        </p:nvSpPr>
        <p:spPr>
          <a:xfrm>
            <a:off x="4620916" y="2143021"/>
            <a:ext cx="319464" cy="2471846"/>
          </a:xfrm>
          <a:prstGeom prst="rightBrace">
            <a:avLst>
              <a:gd name="adj1" fmla="val 50806"/>
              <a:gd name="adj2" fmla="val 50239"/>
            </a:avLst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DB2EB3-20B3-4300-9973-D456B0448D02}"/>
              </a:ext>
            </a:extLst>
          </p:cNvPr>
          <p:cNvGrpSpPr/>
          <p:nvPr/>
        </p:nvGrpSpPr>
        <p:grpSpPr>
          <a:xfrm>
            <a:off x="351627" y="2174148"/>
            <a:ext cx="1517289" cy="1202520"/>
            <a:chOff x="5321667" y="2175636"/>
            <a:chExt cx="1517289" cy="1202520"/>
          </a:xfrm>
        </p:grpSpPr>
        <p:pic>
          <p:nvPicPr>
            <p:cNvPr id="47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E7D7F2F4-BD01-443D-AD9E-8CE389799E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5804020" y="2175636"/>
              <a:ext cx="552582" cy="67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EE336B-F76B-47C2-B397-19453D7130E4}"/>
                </a:ext>
              </a:extLst>
            </p:cNvPr>
            <p:cNvSpPr txBox="1"/>
            <p:nvPr/>
          </p:nvSpPr>
          <p:spPr>
            <a:xfrm>
              <a:off x="5321667" y="2803421"/>
              <a:ext cx="1517289" cy="57473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1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F3F3F"/>
                      </a:gs>
                      <a:gs pos="30000">
                        <a:srgbClr val="3F3F3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interacts with application /site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AB4FB5-68AB-4D1E-9A26-C738DA7099CF}"/>
              </a:ext>
            </a:extLst>
          </p:cNvPr>
          <p:cNvGrpSpPr/>
          <p:nvPr/>
        </p:nvGrpSpPr>
        <p:grpSpPr>
          <a:xfrm>
            <a:off x="347197" y="4926547"/>
            <a:ext cx="1517289" cy="1202573"/>
            <a:chOff x="5321667" y="2175636"/>
            <a:chExt cx="1517289" cy="1202573"/>
          </a:xfrm>
        </p:grpSpPr>
        <p:pic>
          <p:nvPicPr>
            <p:cNvPr id="51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3E591B52-869C-4F82-9755-B760908DF4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5804020" y="2175636"/>
              <a:ext cx="552582" cy="67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5699C1-C73A-499D-A57F-883F4A9591FA}"/>
                </a:ext>
              </a:extLst>
            </p:cNvPr>
            <p:cNvSpPr txBox="1"/>
            <p:nvPr/>
          </p:nvSpPr>
          <p:spPr>
            <a:xfrm>
              <a:off x="5321667" y="2803421"/>
              <a:ext cx="1517289" cy="57478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1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F3F3F"/>
                      </a:gs>
                      <a:gs pos="30000">
                        <a:srgbClr val="3F3F3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chooses an action.</a:t>
              </a:r>
            </a:p>
          </p:txBody>
        </p: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FDA6B44-79BF-4739-8302-AC72EC85C718}"/>
              </a:ext>
            </a:extLst>
          </p:cNvPr>
          <p:cNvSpPr/>
          <p:nvPr/>
        </p:nvSpPr>
        <p:spPr bwMode="auto">
          <a:xfrm>
            <a:off x="1838148" y="2342827"/>
            <a:ext cx="714077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A7D992-02E9-4336-AFA9-27AA89C8B4DF}"/>
              </a:ext>
            </a:extLst>
          </p:cNvPr>
          <p:cNvSpPr txBox="1"/>
          <p:nvPr/>
        </p:nvSpPr>
        <p:spPr>
          <a:xfrm>
            <a:off x="6354608" y="2574217"/>
            <a:ext cx="1226680" cy="5747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Inference &amp; Exploration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05D7A5-08C6-4033-A839-3FA22F0D3D2C}"/>
              </a:ext>
            </a:extLst>
          </p:cNvPr>
          <p:cNvSpPr/>
          <p:nvPr/>
        </p:nvSpPr>
        <p:spPr bwMode="auto">
          <a:xfrm>
            <a:off x="6376650" y="3187590"/>
            <a:ext cx="1166472" cy="171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FE6B2-052E-41A9-958F-C91DD81A8900}"/>
              </a:ext>
            </a:extLst>
          </p:cNvPr>
          <p:cNvSpPr txBox="1"/>
          <p:nvPr/>
        </p:nvSpPr>
        <p:spPr>
          <a:xfrm>
            <a:off x="6257742" y="3671294"/>
            <a:ext cx="1416772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Inference 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FC128B-E050-4CE1-B1E2-E885768678C0}"/>
              </a:ext>
            </a:extLst>
          </p:cNvPr>
          <p:cNvSpPr txBox="1"/>
          <p:nvPr/>
        </p:nvSpPr>
        <p:spPr>
          <a:xfrm>
            <a:off x="6255358" y="4446380"/>
            <a:ext cx="1416772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Exploration Policy</a:t>
            </a:r>
          </a:p>
        </p:txBody>
      </p:sp>
      <p:pic>
        <p:nvPicPr>
          <p:cNvPr id="46" name="Picture 4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73AF24-EB84-48B8-AAB8-840E1F7C7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6677399" y="3410123"/>
            <a:ext cx="555390" cy="370935"/>
          </a:xfrm>
          <a:prstGeom prst="rect">
            <a:avLst/>
          </a:prstGeom>
          <a:ln>
            <a:noFill/>
          </a:ln>
        </p:spPr>
      </p:pic>
      <p:pic>
        <p:nvPicPr>
          <p:cNvPr id="64" name="Picture 6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715F7D-88AD-476E-9C79-4110DDA590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6675015" y="4185209"/>
            <a:ext cx="555390" cy="370935"/>
          </a:xfrm>
          <a:prstGeom prst="rect">
            <a:avLst/>
          </a:prstGeom>
          <a:ln>
            <a:noFill/>
          </a:ln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AF6940A-4DF2-4C8E-8EFE-41A45E429166}"/>
              </a:ext>
            </a:extLst>
          </p:cNvPr>
          <p:cNvSpPr/>
          <p:nvPr/>
        </p:nvSpPr>
        <p:spPr bwMode="auto">
          <a:xfrm>
            <a:off x="7770002" y="3187591"/>
            <a:ext cx="1176391" cy="170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20E55A-B35B-41E3-AC7C-68FCB90AC446}"/>
              </a:ext>
            </a:extLst>
          </p:cNvPr>
          <p:cNvSpPr txBox="1"/>
          <p:nvPr/>
        </p:nvSpPr>
        <p:spPr>
          <a:xfrm>
            <a:off x="7698365" y="4394422"/>
            <a:ext cx="1315933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Training Service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08462F7D-DE36-4F55-A4DC-1E6F186449FD}"/>
              </a:ext>
            </a:extLst>
          </p:cNvPr>
          <p:cNvSpPr/>
          <p:nvPr/>
        </p:nvSpPr>
        <p:spPr bwMode="auto">
          <a:xfrm rot="10800000">
            <a:off x="7400091" y="3586620"/>
            <a:ext cx="481173" cy="25865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41C43-647B-4D4D-84DF-A031A88DB438}"/>
              </a:ext>
            </a:extLst>
          </p:cNvPr>
          <p:cNvSpPr/>
          <p:nvPr/>
        </p:nvSpPr>
        <p:spPr bwMode="auto">
          <a:xfrm>
            <a:off x="7778839" y="6037234"/>
            <a:ext cx="1176391" cy="33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1C7877-1094-407A-ADFE-9F9A443AE3E0}"/>
              </a:ext>
            </a:extLst>
          </p:cNvPr>
          <p:cNvSpPr txBox="1"/>
          <p:nvPr/>
        </p:nvSpPr>
        <p:spPr>
          <a:xfrm>
            <a:off x="7719771" y="5997446"/>
            <a:ext cx="1112437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Evaluation</a:t>
            </a:r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ED4958-2B1C-49E1-83AB-A840D9424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8092490" y="3392615"/>
            <a:ext cx="555390" cy="370935"/>
          </a:xfrm>
          <a:prstGeom prst="rect">
            <a:avLst/>
          </a:prstGeom>
          <a:ln>
            <a:noFill/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43C9B3A-338E-419B-9A4D-2E48DF74558D}"/>
              </a:ext>
            </a:extLst>
          </p:cNvPr>
          <p:cNvSpPr txBox="1"/>
          <p:nvPr/>
        </p:nvSpPr>
        <p:spPr>
          <a:xfrm>
            <a:off x="7219800" y="3337098"/>
            <a:ext cx="898103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9650B94B-A091-4059-9B1E-8A3974CB2011}"/>
              </a:ext>
            </a:extLst>
          </p:cNvPr>
          <p:cNvSpPr/>
          <p:nvPr/>
        </p:nvSpPr>
        <p:spPr bwMode="auto">
          <a:xfrm rot="10800000">
            <a:off x="6217919" y="4894184"/>
            <a:ext cx="672233" cy="358319"/>
          </a:xfrm>
          <a:prstGeom prst="bentArrow">
            <a:avLst>
              <a:gd name="adj1" fmla="val 27497"/>
              <a:gd name="adj2" fmla="val 22929"/>
              <a:gd name="adj3" fmla="val 48775"/>
              <a:gd name="adj4" fmla="val 4375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8C7627-268E-41FB-BC49-72A4276D0D06}"/>
              </a:ext>
            </a:extLst>
          </p:cNvPr>
          <p:cNvSpPr/>
          <p:nvPr/>
        </p:nvSpPr>
        <p:spPr bwMode="auto">
          <a:xfrm>
            <a:off x="7778839" y="5116293"/>
            <a:ext cx="463016" cy="881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Joining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A6AB4890-C5B4-4A40-A73C-E26568CF052D}"/>
              </a:ext>
            </a:extLst>
          </p:cNvPr>
          <p:cNvSpPr/>
          <p:nvPr/>
        </p:nvSpPr>
        <p:spPr bwMode="auto">
          <a:xfrm>
            <a:off x="6251102" y="5749496"/>
            <a:ext cx="1480154" cy="20237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2B5E1D-12E9-49A6-8AA2-F3BFB3C00A81}"/>
              </a:ext>
            </a:extLst>
          </p:cNvPr>
          <p:cNvSpPr/>
          <p:nvPr/>
        </p:nvSpPr>
        <p:spPr bwMode="auto">
          <a:xfrm>
            <a:off x="8270429" y="5116293"/>
            <a:ext cx="672232" cy="881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Logs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C511753-A3D0-4812-B61C-57F26332A963}"/>
              </a:ext>
            </a:extLst>
          </p:cNvPr>
          <p:cNvSpPr/>
          <p:nvPr/>
        </p:nvSpPr>
        <p:spPr bwMode="auto">
          <a:xfrm rot="16200000">
            <a:off x="8347306" y="4836099"/>
            <a:ext cx="481173" cy="25865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AA825-6E6E-49D1-9E91-191952B8B3FA}"/>
              </a:ext>
            </a:extLst>
          </p:cNvPr>
          <p:cNvSpPr txBox="1"/>
          <p:nvPr/>
        </p:nvSpPr>
        <p:spPr>
          <a:xfrm>
            <a:off x="4857171" y="3847246"/>
            <a:ext cx="1421607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bestAction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=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Rank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context,actions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rewardActionId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3F3F3F"/>
                  </a:gs>
                  <a:gs pos="30000">
                    <a:srgbClr val="3F3F3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A5EB6E-D502-453E-8044-910868CB9141}"/>
              </a:ext>
            </a:extLst>
          </p:cNvPr>
          <p:cNvSpPr txBox="1"/>
          <p:nvPr/>
        </p:nvSpPr>
        <p:spPr>
          <a:xfrm>
            <a:off x="4652747" y="5975883"/>
            <a:ext cx="148052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Reward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( 0.8 );</a:t>
            </a:r>
          </a:p>
        </p:txBody>
      </p:sp>
      <p:sp>
        <p:nvSpPr>
          <p:cNvPr id="72" name="Arrow: Bent 71">
            <a:extLst>
              <a:ext uri="{FF2B5EF4-FFF2-40B4-BE49-F238E27FC236}">
                <a16:creationId xmlns:a16="http://schemas.microsoft.com/office/drawing/2014/main" id="{DD986A3E-FCCE-4A3E-A756-9742497B53D0}"/>
              </a:ext>
            </a:extLst>
          </p:cNvPr>
          <p:cNvSpPr/>
          <p:nvPr/>
        </p:nvSpPr>
        <p:spPr bwMode="auto">
          <a:xfrm rot="10800000" flipH="1">
            <a:off x="6846486" y="4891740"/>
            <a:ext cx="898103" cy="361386"/>
          </a:xfrm>
          <a:prstGeom prst="bentArrow">
            <a:avLst>
              <a:gd name="adj1" fmla="val 27497"/>
              <a:gd name="adj2" fmla="val 25657"/>
              <a:gd name="adj3" fmla="val 31290"/>
              <a:gd name="adj4" fmla="val 4375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AF0638-4995-450C-A503-CBD150E0EA31}"/>
              </a:ext>
            </a:extLst>
          </p:cNvPr>
          <p:cNvSpPr/>
          <p:nvPr/>
        </p:nvSpPr>
        <p:spPr bwMode="auto">
          <a:xfrm>
            <a:off x="6328346" y="3137130"/>
            <a:ext cx="1289113" cy="1828912"/>
          </a:xfrm>
          <a:prstGeom prst="rect">
            <a:avLst/>
          </a:prstGeom>
          <a:noFill/>
          <a:ln w="38100">
            <a:solidFill>
              <a:srgbClr val="0078D7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7C7B6C-F6BA-4B99-97D8-C6371E43C848}"/>
              </a:ext>
            </a:extLst>
          </p:cNvPr>
          <p:cNvSpPr txBox="1"/>
          <p:nvPr/>
        </p:nvSpPr>
        <p:spPr>
          <a:xfrm>
            <a:off x="7744775" y="2574217"/>
            <a:ext cx="1226680" cy="5747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Train &amp; Evaluate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DA86E-72E2-4A35-9B4D-9134BEEAA5EC}"/>
              </a:ext>
            </a:extLst>
          </p:cNvPr>
          <p:cNvSpPr txBox="1"/>
          <p:nvPr/>
        </p:nvSpPr>
        <p:spPr>
          <a:xfrm>
            <a:off x="6167094" y="6258019"/>
            <a:ext cx="1504373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Personalizer Container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70D3D5-E92A-4A2F-A7DB-7A94CB799E24}"/>
              </a:ext>
            </a:extLst>
          </p:cNvPr>
          <p:cNvSpPr txBox="1"/>
          <p:nvPr/>
        </p:nvSpPr>
        <p:spPr>
          <a:xfrm>
            <a:off x="6760293" y="4966041"/>
            <a:ext cx="1504373" cy="3924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>
                <a:solidFill>
                  <a:schemeClr val="bg1"/>
                </a:solidFill>
              </a:rPr>
              <a:t>Async via Event Hub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2979B8-5B0E-4CDA-8BAB-969522530306}"/>
              </a:ext>
            </a:extLst>
          </p:cNvPr>
          <p:cNvSpPr txBox="1"/>
          <p:nvPr/>
        </p:nvSpPr>
        <p:spPr>
          <a:xfrm>
            <a:off x="6760293" y="5659097"/>
            <a:ext cx="1504373" cy="3924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>
                <a:solidFill>
                  <a:schemeClr val="bg1"/>
                </a:solidFill>
              </a:rPr>
              <a:t>Async via Event Hub</a:t>
            </a:r>
          </a:p>
        </p:txBody>
      </p:sp>
      <p:sp>
        <p:nvSpPr>
          <p:cNvPr id="75" name="Rectangle 74" descr="Up:  Microsoft Cognitive Services Give your apps a human side">
            <a:extLst>
              <a:ext uri="{FF2B5EF4-FFF2-40B4-BE49-F238E27FC236}">
                <a16:creationId xmlns:a16="http://schemas.microsoft.com/office/drawing/2014/main" id="{164FC934-41C7-49CF-B568-D477FFA1D15D}"/>
              </a:ext>
            </a:extLst>
          </p:cNvPr>
          <p:cNvSpPr/>
          <p:nvPr/>
        </p:nvSpPr>
        <p:spPr>
          <a:xfrm>
            <a:off x="610438" y="385573"/>
            <a:ext cx="9266304" cy="7439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5">
                <a:latin typeface="Segoe UI"/>
                <a:cs typeface="Segoe UI" panose="020B0502040204020203" pitchFamily="34" charset="0"/>
              </a:rPr>
              <a:t>Trainer</a:t>
            </a:r>
            <a:endParaRPr kumimoji="0" lang="en-US" sz="470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71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CE3097-7E84-488C-B874-E61C591FE52B}"/>
              </a:ext>
            </a:extLst>
          </p:cNvPr>
          <p:cNvSpPr/>
          <p:nvPr/>
        </p:nvSpPr>
        <p:spPr bwMode="auto">
          <a:xfrm>
            <a:off x="6217920" y="1934988"/>
            <a:ext cx="2844681" cy="4777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2" descr="https://microsoft.sharepoint.com/teams/personalizr/Shared%20Documents/_Personalization/UX%20&amp;%20Design/Icon/Blue/PersonalizationAppList.targetsize-256.png">
            <a:extLst>
              <a:ext uri="{FF2B5EF4-FFF2-40B4-BE49-F238E27FC236}">
                <a16:creationId xmlns:a16="http://schemas.microsoft.com/office/drawing/2014/main" id="{0563BE31-41CA-4E1F-B9C5-73855998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79" y="1986972"/>
            <a:ext cx="573712" cy="57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25753E7-77F5-4778-AB0A-EA2784243C4A}"/>
              </a:ext>
            </a:extLst>
          </p:cNvPr>
          <p:cNvSpPr txBox="1"/>
          <p:nvPr/>
        </p:nvSpPr>
        <p:spPr>
          <a:xfrm>
            <a:off x="6748657" y="2042953"/>
            <a:ext cx="1899416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Personalizer Service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F6940A-4DF2-4C8E-8EFE-41A45E429166}"/>
              </a:ext>
            </a:extLst>
          </p:cNvPr>
          <p:cNvSpPr/>
          <p:nvPr/>
        </p:nvSpPr>
        <p:spPr bwMode="auto">
          <a:xfrm>
            <a:off x="7770002" y="3187591"/>
            <a:ext cx="1176391" cy="170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20E55A-B35B-41E3-AC7C-68FCB90AC446}"/>
              </a:ext>
            </a:extLst>
          </p:cNvPr>
          <p:cNvSpPr txBox="1"/>
          <p:nvPr/>
        </p:nvSpPr>
        <p:spPr>
          <a:xfrm>
            <a:off x="7698365" y="4394422"/>
            <a:ext cx="1315933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Training Service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08462F7D-DE36-4F55-A4DC-1E6F186449FD}"/>
              </a:ext>
            </a:extLst>
          </p:cNvPr>
          <p:cNvSpPr/>
          <p:nvPr/>
        </p:nvSpPr>
        <p:spPr bwMode="auto">
          <a:xfrm rot="10800000">
            <a:off x="7400091" y="3586620"/>
            <a:ext cx="481173" cy="25865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1C7877-1094-407A-ADFE-9F9A443AE3E0}"/>
              </a:ext>
            </a:extLst>
          </p:cNvPr>
          <p:cNvSpPr txBox="1"/>
          <p:nvPr/>
        </p:nvSpPr>
        <p:spPr>
          <a:xfrm>
            <a:off x="8031673" y="5106119"/>
            <a:ext cx="1112437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latin typeface="Segoe UI"/>
              </a:rPr>
              <a:t>Logs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3F3F3F"/>
                  </a:gs>
                  <a:gs pos="30000">
                    <a:srgbClr val="3F3F3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ED4958-2B1C-49E1-83AB-A840D9424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8092490" y="3392615"/>
            <a:ext cx="555390" cy="370935"/>
          </a:xfrm>
          <a:prstGeom prst="rect">
            <a:avLst/>
          </a:prstGeom>
          <a:ln>
            <a:noFill/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43C9B3A-338E-419B-9A4D-2E48DF74558D}"/>
              </a:ext>
            </a:extLst>
          </p:cNvPr>
          <p:cNvSpPr txBox="1"/>
          <p:nvPr/>
        </p:nvSpPr>
        <p:spPr>
          <a:xfrm>
            <a:off x="7219800" y="3337098"/>
            <a:ext cx="898103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C511753-A3D0-4812-B61C-57F26332A963}"/>
              </a:ext>
            </a:extLst>
          </p:cNvPr>
          <p:cNvSpPr/>
          <p:nvPr/>
        </p:nvSpPr>
        <p:spPr bwMode="auto">
          <a:xfrm rot="16200000">
            <a:off x="8347306" y="4836099"/>
            <a:ext cx="481173" cy="25865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7C7B6C-F6BA-4B99-97D8-C6371E43C848}"/>
              </a:ext>
            </a:extLst>
          </p:cNvPr>
          <p:cNvSpPr txBox="1"/>
          <p:nvPr/>
        </p:nvSpPr>
        <p:spPr>
          <a:xfrm>
            <a:off x="7744775" y="2574217"/>
            <a:ext cx="1226680" cy="5747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Train &amp; Evaluate</a:t>
            </a:r>
          </a:p>
        </p:txBody>
      </p:sp>
      <p:sp>
        <p:nvSpPr>
          <p:cNvPr id="80" name="Rectangle 79" descr="Up:  Microsoft Cognitive Services Give your apps a human side">
            <a:extLst>
              <a:ext uri="{FF2B5EF4-FFF2-40B4-BE49-F238E27FC236}">
                <a16:creationId xmlns:a16="http://schemas.microsoft.com/office/drawing/2014/main" id="{861D0C66-F595-403B-BD64-DBC2F1A28865}"/>
              </a:ext>
            </a:extLst>
          </p:cNvPr>
          <p:cNvSpPr/>
          <p:nvPr/>
        </p:nvSpPr>
        <p:spPr>
          <a:xfrm>
            <a:off x="610438" y="385573"/>
            <a:ext cx="9266304" cy="7439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5">
                <a:latin typeface="Segoe UI"/>
                <a:cs typeface="Segoe UI" panose="020B0502040204020203" pitchFamily="34" charset="0"/>
              </a:rPr>
              <a:t>Trainer</a:t>
            </a:r>
            <a:endParaRPr kumimoji="0" lang="en-US" sz="470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57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E3DCD4-12CE-4708-8710-C4B6BC11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Azure Portal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73EA2C3E-E336-4F2C-AC83-50B4F69A4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B6B5F-F008-444A-AA7F-20566FBC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614" y="624614"/>
            <a:ext cx="3272017" cy="2723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1F4B8-58ED-46AC-A76C-DADC9F93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408" y="3563035"/>
            <a:ext cx="3352128" cy="259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1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6D8A4-4276-4B38-A3B5-47353351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1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Counter factual evaluation</a:t>
            </a:r>
            <a:br>
              <a:rPr lang="en-US" sz="61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br>
              <a:rPr lang="en-US" sz="61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2DDA2F-2C82-4A71-893D-0C6B1B6A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66" r="18177" b="-2"/>
          <a:stretch/>
        </p:blipFill>
        <p:spPr>
          <a:xfrm>
            <a:off x="6096000" y="629265"/>
            <a:ext cx="5452536" cy="5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B51F0-FD0D-4129-A97B-7467D6ED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Do you have a Bandits problem?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86AAA-EFEB-474A-9490-BB8D1B96B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156645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98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A605-CB61-4F74-A7D4-EC2A4393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E6A1-A899-441A-9395-F3EDCB9EC955}"/>
              </a:ext>
            </a:extLst>
          </p:cNvPr>
          <p:cNvSpPr/>
          <p:nvPr/>
        </p:nvSpPr>
        <p:spPr bwMode="auto">
          <a:xfrm>
            <a:off x="14831960" y="2558644"/>
            <a:ext cx="1521247" cy="190724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132810-F55B-4E66-BABB-652B31A8A965}"/>
              </a:ext>
            </a:extLst>
          </p:cNvPr>
          <p:cNvSpPr/>
          <p:nvPr/>
        </p:nvSpPr>
        <p:spPr bwMode="auto">
          <a:xfrm>
            <a:off x="3008714" y="175061"/>
            <a:ext cx="7220443" cy="620530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Your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2FE84-9664-4AA3-BE49-B192A1669514}"/>
              </a:ext>
            </a:extLst>
          </p:cNvPr>
          <p:cNvSpPr/>
          <p:nvPr/>
        </p:nvSpPr>
        <p:spPr bwMode="auto">
          <a:xfrm>
            <a:off x="6137833" y="1424006"/>
            <a:ext cx="1151623" cy="9435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8D4"/>
            </a:solidFill>
            <a:prstDash val="dash"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3F3F3F">
                  <a:lumMod val="50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74630-D120-4C3C-B8D5-E8FC2AE6B989}"/>
              </a:ext>
            </a:extLst>
          </p:cNvPr>
          <p:cNvSpPr/>
          <p:nvPr/>
        </p:nvSpPr>
        <p:spPr bwMode="auto">
          <a:xfrm>
            <a:off x="6142933" y="3754693"/>
            <a:ext cx="1151623" cy="9435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8D4"/>
            </a:solidFill>
            <a:prstDash val="dash"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3F3F3F">
                  <a:lumMod val="50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2ACA4-8726-4A45-BA96-48588D11CB71}"/>
              </a:ext>
            </a:extLst>
          </p:cNvPr>
          <p:cNvSpPr/>
          <p:nvPr/>
        </p:nvSpPr>
        <p:spPr bwMode="auto">
          <a:xfrm>
            <a:off x="6142933" y="2615362"/>
            <a:ext cx="1151623" cy="9435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8D4"/>
            </a:solidFill>
            <a:prstDash val="dash"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3F3F3F">
                  <a:lumMod val="50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33B7DB7-1AE0-4EC5-8299-0095B4814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b="14882"/>
          <a:stretch/>
        </p:blipFill>
        <p:spPr bwMode="auto">
          <a:xfrm>
            <a:off x="684904" y="2137766"/>
            <a:ext cx="1544759" cy="184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E0D220A0-9319-4CDF-AE19-C5A9DA12F373}"/>
              </a:ext>
            </a:extLst>
          </p:cNvPr>
          <p:cNvSpPr/>
          <p:nvPr/>
        </p:nvSpPr>
        <p:spPr bwMode="auto">
          <a:xfrm>
            <a:off x="7786813" y="1990846"/>
            <a:ext cx="1855979" cy="432139"/>
          </a:xfrm>
          <a:prstGeom prst="foldedCorner">
            <a:avLst>
              <a:gd name="adj" fmla="val 50000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2FAA58-CE40-4D5B-A9E1-0A4784DAED04}"/>
              </a:ext>
            </a:extLst>
          </p:cNvPr>
          <p:cNvSpPr/>
          <p:nvPr/>
        </p:nvSpPr>
        <p:spPr bwMode="auto">
          <a:xfrm>
            <a:off x="6487322" y="2854907"/>
            <a:ext cx="430674" cy="430674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3CB910B-6986-45DE-954A-B8D349C94406}"/>
              </a:ext>
            </a:extLst>
          </p:cNvPr>
          <p:cNvSpPr/>
          <p:nvPr/>
        </p:nvSpPr>
        <p:spPr bwMode="auto">
          <a:xfrm>
            <a:off x="6442818" y="3991985"/>
            <a:ext cx="506406" cy="436557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E40126F-DA84-43D9-B782-BDA86ED98FFE}"/>
              </a:ext>
            </a:extLst>
          </p:cNvPr>
          <p:cNvCxnSpPr>
            <a:cxnSpLocks/>
          </p:cNvCxnSpPr>
          <p:nvPr/>
        </p:nvCxnSpPr>
        <p:spPr>
          <a:xfrm flipV="1">
            <a:off x="4778377" y="1896779"/>
            <a:ext cx="1482117" cy="1373011"/>
          </a:xfrm>
          <a:prstGeom prst="bentConnector3">
            <a:avLst/>
          </a:prstGeom>
          <a:ln w="57150"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6D11BC0-7400-4035-94E0-CA7B07F798F6}"/>
              </a:ext>
            </a:extLst>
          </p:cNvPr>
          <p:cNvCxnSpPr>
            <a:cxnSpLocks/>
          </p:cNvCxnSpPr>
          <p:nvPr/>
        </p:nvCxnSpPr>
        <p:spPr>
          <a:xfrm flipV="1">
            <a:off x="4905018" y="3028402"/>
            <a:ext cx="1346578" cy="245400"/>
          </a:xfrm>
          <a:prstGeom prst="bentConnector3">
            <a:avLst>
              <a:gd name="adj1" fmla="val 45778"/>
            </a:avLst>
          </a:prstGeom>
          <a:ln w="57150"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6FB42B8A-60B1-4446-A65F-15373DBC2C29}"/>
              </a:ext>
            </a:extLst>
          </p:cNvPr>
          <p:cNvSpPr/>
          <p:nvPr/>
        </p:nvSpPr>
        <p:spPr bwMode="auto">
          <a:xfrm>
            <a:off x="7789287" y="3084781"/>
            <a:ext cx="1853505" cy="432139"/>
          </a:xfrm>
          <a:prstGeom prst="foldedCorner">
            <a:avLst>
              <a:gd name="adj" fmla="val 50000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E44BF-C362-4A12-8126-2E43DD84C0D9}"/>
              </a:ext>
            </a:extLst>
          </p:cNvPr>
          <p:cNvSpPr txBox="1"/>
          <p:nvPr/>
        </p:nvSpPr>
        <p:spPr>
          <a:xfrm>
            <a:off x="7796673" y="3020342"/>
            <a:ext cx="185350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Action 2 Info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23CFA70E-50C5-4238-8646-403DC39A28F3}"/>
              </a:ext>
            </a:extLst>
          </p:cNvPr>
          <p:cNvSpPr/>
          <p:nvPr/>
        </p:nvSpPr>
        <p:spPr bwMode="auto">
          <a:xfrm>
            <a:off x="7798367" y="4190208"/>
            <a:ext cx="1844425" cy="432139"/>
          </a:xfrm>
          <a:prstGeom prst="foldedCorner">
            <a:avLst>
              <a:gd name="adj" fmla="val 50000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F589F7-3BAF-44D2-A856-15E0F823023C}"/>
              </a:ext>
            </a:extLst>
          </p:cNvPr>
          <p:cNvSpPr txBox="1"/>
          <p:nvPr/>
        </p:nvSpPr>
        <p:spPr>
          <a:xfrm>
            <a:off x="7805752" y="4125769"/>
            <a:ext cx="1837040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Action 3 Info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21880FEB-3D30-435E-9D42-8B24CEC3145D}"/>
              </a:ext>
            </a:extLst>
          </p:cNvPr>
          <p:cNvSpPr/>
          <p:nvPr/>
        </p:nvSpPr>
        <p:spPr bwMode="auto">
          <a:xfrm>
            <a:off x="7796672" y="523355"/>
            <a:ext cx="1846119" cy="971994"/>
          </a:xfrm>
          <a:prstGeom prst="foldedCorner">
            <a:avLst>
              <a:gd name="adj" fmla="val 2491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201DF-CB8C-48B2-9C08-8B6630E3AF32}"/>
              </a:ext>
            </a:extLst>
          </p:cNvPr>
          <p:cNvSpPr txBox="1"/>
          <p:nvPr/>
        </p:nvSpPr>
        <p:spPr>
          <a:xfrm>
            <a:off x="7957465" y="831891"/>
            <a:ext cx="2211194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 &amp; Context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29D26A-4ECF-4EE6-A0FA-EE89A3952B97}"/>
              </a:ext>
            </a:extLst>
          </p:cNvPr>
          <p:cNvSpPr/>
          <p:nvPr/>
        </p:nvSpPr>
        <p:spPr bwMode="auto">
          <a:xfrm>
            <a:off x="6480653" y="1677497"/>
            <a:ext cx="428725" cy="43655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DA8C8-2CF9-401F-A807-28892841E16E}"/>
              </a:ext>
            </a:extLst>
          </p:cNvPr>
          <p:cNvSpPr/>
          <p:nvPr/>
        </p:nvSpPr>
        <p:spPr bwMode="auto">
          <a:xfrm>
            <a:off x="1926607" y="1798778"/>
            <a:ext cx="3250302" cy="27140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Have Fun!</a:t>
            </a:r>
          </a:p>
          <a:p>
            <a:pPr marL="0" marR="0" lvl="0" indent="0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  <a:p>
            <a:pPr marL="0" marR="0" lvl="0" indent="0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marL="0" marR="0" lvl="0" indent="0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We think you’ll like…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5D6B27-5279-4FA6-AD92-612E49E595E6}"/>
              </a:ext>
            </a:extLst>
          </p:cNvPr>
          <p:cNvSpPr/>
          <p:nvPr/>
        </p:nvSpPr>
        <p:spPr bwMode="auto">
          <a:xfrm>
            <a:off x="2361312" y="2676160"/>
            <a:ext cx="1188073" cy="108864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4A4A0B-0958-458F-89B9-B5456F35F2EA}"/>
              </a:ext>
            </a:extLst>
          </p:cNvPr>
          <p:cNvGrpSpPr/>
          <p:nvPr/>
        </p:nvGrpSpPr>
        <p:grpSpPr>
          <a:xfrm>
            <a:off x="10729656" y="2109263"/>
            <a:ext cx="1427121" cy="1655541"/>
            <a:chOff x="4037217" y="4244359"/>
            <a:chExt cx="1427121" cy="1655541"/>
          </a:xfrm>
        </p:grpSpPr>
        <p:pic>
          <p:nvPicPr>
            <p:cNvPr id="27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FD8610DD-2F28-4BDC-9613-9E5F88634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877" y="4244359"/>
              <a:ext cx="1286397" cy="128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13A4E6-1634-4458-A8CA-ECD080122FCF}"/>
                </a:ext>
              </a:extLst>
            </p:cNvPr>
            <p:cNvSpPr txBox="1"/>
            <p:nvPr/>
          </p:nvSpPr>
          <p:spPr>
            <a:xfrm>
              <a:off x="4037217" y="5325165"/>
              <a:ext cx="1427121" cy="57473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1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F3F3F"/>
                      </a:gs>
                      <a:gs pos="30000">
                        <a:srgbClr val="3F3F3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Personalizer Service</a:t>
              </a:r>
            </a:p>
          </p:txBody>
        </p:sp>
      </p:grp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E93CBAC-8595-4D2A-B0C9-36F1EEC198A8}"/>
              </a:ext>
            </a:extLst>
          </p:cNvPr>
          <p:cNvSpPr/>
          <p:nvPr/>
        </p:nvSpPr>
        <p:spPr bwMode="auto">
          <a:xfrm>
            <a:off x="10478732" y="946050"/>
            <a:ext cx="1110061" cy="975265"/>
          </a:xfrm>
          <a:prstGeom prst="wedgeRoundRectCallout">
            <a:avLst>
              <a:gd name="adj1" fmla="val -1813"/>
              <a:gd name="adj2" fmla="val 75637"/>
              <a:gd name="adj3" fmla="val 16667"/>
            </a:avLst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9D2897-B58C-4C9C-A6D7-B4853A9273D7}"/>
              </a:ext>
            </a:extLst>
          </p:cNvPr>
          <p:cNvSpPr txBox="1"/>
          <p:nvPr/>
        </p:nvSpPr>
        <p:spPr>
          <a:xfrm>
            <a:off x="7731997" y="1939942"/>
            <a:ext cx="1914010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000">
                <a:solidFill>
                  <a:schemeClr val="bg1"/>
                </a:solidFill>
                <a:latin typeface="Segoe UI"/>
              </a:rPr>
              <a:t>Action 1 info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4F5A96D-AA7C-47B0-B6F4-774E038A8209}"/>
              </a:ext>
            </a:extLst>
          </p:cNvPr>
          <p:cNvSpPr/>
          <p:nvPr/>
        </p:nvSpPr>
        <p:spPr>
          <a:xfrm>
            <a:off x="9757178" y="620789"/>
            <a:ext cx="530063" cy="4341845"/>
          </a:xfrm>
          <a:prstGeom prst="rightBrace">
            <a:avLst/>
          </a:prstGeom>
          <a:ln w="5715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ED24A63-7DAF-4918-9443-B2AFBB41E92C}"/>
              </a:ext>
            </a:extLst>
          </p:cNvPr>
          <p:cNvSpPr/>
          <p:nvPr/>
        </p:nvSpPr>
        <p:spPr bwMode="auto">
          <a:xfrm>
            <a:off x="2510444" y="2736958"/>
            <a:ext cx="862331" cy="821944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2942F20B-2B6A-4CA7-9BFD-7AEF220F898B}"/>
              </a:ext>
            </a:extLst>
          </p:cNvPr>
          <p:cNvSpPr/>
          <p:nvPr/>
        </p:nvSpPr>
        <p:spPr bwMode="auto">
          <a:xfrm rot="16200000" flipV="1">
            <a:off x="7571823" y="1939072"/>
            <a:ext cx="1868934" cy="5892177"/>
          </a:xfrm>
          <a:prstGeom prst="bentArrow">
            <a:avLst>
              <a:gd name="adj1" fmla="val 2245"/>
              <a:gd name="adj2" fmla="val 2386"/>
              <a:gd name="adj3" fmla="val 6350"/>
              <a:gd name="adj4" fmla="val 19143"/>
            </a:avLst>
          </a:prstGeom>
          <a:solidFill>
            <a:schemeClr val="accent6"/>
          </a:solidFill>
          <a:ln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0412B-CA37-4544-B218-8AA7722B14C4}"/>
              </a:ext>
            </a:extLst>
          </p:cNvPr>
          <p:cNvSpPr txBox="1"/>
          <p:nvPr/>
        </p:nvSpPr>
        <p:spPr>
          <a:xfrm>
            <a:off x="683092" y="4131025"/>
            <a:ext cx="144661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Your Users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BF9ECF7D-FF4B-49E8-B894-8794D8A6E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6042" r="5395"/>
          <a:stretch>
            <a:fillRect/>
          </a:stretch>
        </p:blipFill>
        <p:spPr bwMode="auto">
          <a:xfrm>
            <a:off x="6278944" y="1466302"/>
            <a:ext cx="869400" cy="8757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C464A87E-B54A-4898-874A-F3C71B208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9162" r="4809"/>
          <a:stretch>
            <a:fillRect/>
          </a:stretch>
        </p:blipFill>
        <p:spPr bwMode="auto">
          <a:xfrm>
            <a:off x="6295632" y="2667291"/>
            <a:ext cx="835110" cy="83968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99713B49-3AC5-404D-AAA4-5B1A33E32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 l="7670" r="5965"/>
          <a:stretch>
            <a:fillRect/>
          </a:stretch>
        </p:blipFill>
        <p:spPr bwMode="auto">
          <a:xfrm>
            <a:off x="6302698" y="3825322"/>
            <a:ext cx="823993" cy="83004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D029B5-110C-4FC8-98CC-D9C029119D25}"/>
              </a:ext>
            </a:extLst>
          </p:cNvPr>
          <p:cNvCxnSpPr>
            <a:cxnSpLocks/>
          </p:cNvCxnSpPr>
          <p:nvPr/>
        </p:nvCxnSpPr>
        <p:spPr>
          <a:xfrm>
            <a:off x="3426314" y="3269790"/>
            <a:ext cx="2825282" cy="788862"/>
          </a:xfrm>
          <a:prstGeom prst="bentConnector3">
            <a:avLst>
              <a:gd name="adj1" fmla="val 74316"/>
            </a:avLst>
          </a:prstGeom>
          <a:ln w="57150"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>
            <a:extLst>
              <a:ext uri="{FF2B5EF4-FFF2-40B4-BE49-F238E27FC236}">
                <a16:creationId xmlns:a16="http://schemas.microsoft.com/office/drawing/2014/main" id="{C398F2C3-0198-468A-B0E5-E695AABBA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/>
          <a:srcRect l="7670" r="5965"/>
          <a:stretch>
            <a:fillRect/>
          </a:stretch>
        </p:blipFill>
        <p:spPr bwMode="auto">
          <a:xfrm>
            <a:off x="10661535" y="1074693"/>
            <a:ext cx="710055" cy="7405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CA7B64A7-83D4-4A72-BF38-57650D434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</a:blip>
          <a:srcRect l="6042" r="5395"/>
          <a:stretch>
            <a:fillRect/>
          </a:stretch>
        </p:blipFill>
        <p:spPr bwMode="auto">
          <a:xfrm>
            <a:off x="7449608" y="1771688"/>
            <a:ext cx="412312" cy="41231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D80F80FB-CBE9-4FDF-BEDF-B1EFA933D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162" r="4809"/>
          <a:stretch>
            <a:fillRect/>
          </a:stretch>
        </p:blipFill>
        <p:spPr bwMode="auto">
          <a:xfrm>
            <a:off x="7459547" y="2934775"/>
            <a:ext cx="392446" cy="39532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</p:pic>
      <p:pic>
        <p:nvPicPr>
          <p:cNvPr id="43" name="Picture 6">
            <a:extLst>
              <a:ext uri="{FF2B5EF4-FFF2-40B4-BE49-F238E27FC236}">
                <a16:creationId xmlns:a16="http://schemas.microsoft.com/office/drawing/2014/main" id="{2AF9A229-66BB-43E1-B636-1682C38CB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grayscl/>
          </a:blip>
          <a:srcRect l="7670" r="5965"/>
          <a:stretch>
            <a:fillRect/>
          </a:stretch>
        </p:blipFill>
        <p:spPr bwMode="auto">
          <a:xfrm>
            <a:off x="7460352" y="4092807"/>
            <a:ext cx="398051" cy="3907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56E18FB-2FA5-4399-B589-2A8426D80EA2}"/>
              </a:ext>
            </a:extLst>
          </p:cNvPr>
          <p:cNvSpPr txBox="1"/>
          <p:nvPr/>
        </p:nvSpPr>
        <p:spPr>
          <a:xfrm>
            <a:off x="5627011" y="5345286"/>
            <a:ext cx="2088894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Reward 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221C9F-1E70-42BD-BF02-A0EF4E5284A8}"/>
              </a:ext>
            </a:extLst>
          </p:cNvPr>
          <p:cNvSpPr txBox="1"/>
          <p:nvPr/>
        </p:nvSpPr>
        <p:spPr>
          <a:xfrm>
            <a:off x="3001427" y="5160175"/>
            <a:ext cx="2653895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Your business logic observing &amp; evaluating user behavior</a:t>
            </a:r>
          </a:p>
        </p:txBody>
      </p:sp>
      <p:sp>
        <p:nvSpPr>
          <p:cNvPr id="46" name="Double Brace 45">
            <a:extLst>
              <a:ext uri="{FF2B5EF4-FFF2-40B4-BE49-F238E27FC236}">
                <a16:creationId xmlns:a16="http://schemas.microsoft.com/office/drawing/2014/main" id="{03ACD21E-9008-4784-8FA3-CDF69D038A66}"/>
              </a:ext>
            </a:extLst>
          </p:cNvPr>
          <p:cNvSpPr/>
          <p:nvPr/>
        </p:nvSpPr>
        <p:spPr>
          <a:xfrm>
            <a:off x="3096986" y="5266158"/>
            <a:ext cx="2425532" cy="1039280"/>
          </a:xfrm>
          <a:prstGeom prst="bracePair">
            <a:avLst/>
          </a:prstGeom>
          <a:ln w="1905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26191-EFF1-476A-B722-1420D59DFA51}"/>
              </a:ext>
            </a:extLst>
          </p:cNvPr>
          <p:cNvSpPr txBox="1"/>
          <p:nvPr/>
        </p:nvSpPr>
        <p:spPr>
          <a:xfrm>
            <a:off x="10109485" y="2915182"/>
            <a:ext cx="10063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Rank(..)</a:t>
            </a:r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E40C92-6F85-47D9-9B3B-D02A83B0FF76}"/>
              </a:ext>
            </a:extLst>
          </p:cNvPr>
          <p:cNvSpPr txBox="1"/>
          <p:nvPr/>
        </p:nvSpPr>
        <p:spPr>
          <a:xfrm>
            <a:off x="10670185" y="3667634"/>
            <a:ext cx="1326847" cy="313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Reward(r)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86AF7-72AD-4816-B6F2-AF431801070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5348"/>
          <a:stretch/>
        </p:blipFill>
        <p:spPr>
          <a:xfrm>
            <a:off x="680112" y="1814269"/>
            <a:ext cx="1478659" cy="1217432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BB375F3-FD45-4367-9EEC-8C207C998626}"/>
              </a:ext>
            </a:extLst>
          </p:cNvPr>
          <p:cNvGrpSpPr/>
          <p:nvPr/>
        </p:nvGrpSpPr>
        <p:grpSpPr>
          <a:xfrm>
            <a:off x="7830061" y="615684"/>
            <a:ext cx="1735628" cy="317644"/>
            <a:chOff x="7532348" y="455978"/>
            <a:chExt cx="2088442" cy="38221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F53152E-48C5-4D1C-8946-7A46F04E1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3469" t="114" r="5636" b="5049"/>
            <a:stretch/>
          </p:blipFill>
          <p:spPr>
            <a:xfrm>
              <a:off x="7968536" y="459891"/>
              <a:ext cx="378836" cy="37830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309A61B-1B4F-4CD8-BCCB-99C855EF4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7" t="5230" r="2520" b="492"/>
            <a:stretch/>
          </p:blipFill>
          <p:spPr>
            <a:xfrm>
              <a:off x="8389989" y="462121"/>
              <a:ext cx="372754" cy="376071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965321B-FE64-43E9-81A0-7AB2594A4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2793" r="6911" b="1754"/>
            <a:stretch/>
          </p:blipFill>
          <p:spPr>
            <a:xfrm>
              <a:off x="8814783" y="455978"/>
              <a:ext cx="372755" cy="38221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DB4F93B-98DC-4FAD-9F00-BB086E0D5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" t="1714" r="997" b="-1"/>
            <a:stretch/>
          </p:blipFill>
          <p:spPr>
            <a:xfrm>
              <a:off x="7532348" y="459888"/>
              <a:ext cx="375057" cy="378303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0595394-D8BE-43E7-8884-6933D713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3380" t="-2221" r="5455" b="2221"/>
            <a:stretch/>
          </p:blipFill>
          <p:spPr>
            <a:xfrm>
              <a:off x="9251413" y="455978"/>
              <a:ext cx="369377" cy="382214"/>
            </a:xfrm>
            <a:prstGeom prst="rect">
              <a:avLst/>
            </a:prstGeom>
          </p:spPr>
        </p:pic>
      </p:grpSp>
      <p:pic>
        <p:nvPicPr>
          <p:cNvPr id="60" name="Picture 6">
            <a:extLst>
              <a:ext uri="{FF2B5EF4-FFF2-40B4-BE49-F238E27FC236}">
                <a16:creationId xmlns:a16="http://schemas.microsoft.com/office/drawing/2014/main" id="{FE0BCC72-157C-426D-9178-3E643C79C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 l="7670" r="5965"/>
          <a:stretch>
            <a:fillRect/>
          </a:stretch>
        </p:blipFill>
        <p:spPr bwMode="auto">
          <a:xfrm>
            <a:off x="2440280" y="2724977"/>
            <a:ext cx="1022213" cy="102971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DE2F854-26D6-4803-A53F-D123868954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61006" y="5454849"/>
            <a:ext cx="683959" cy="616984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pic>
        <p:nvPicPr>
          <p:cNvPr id="52" name="Picture 4" descr="Grinning Face With Smiling Eyes on Microsoft Windows 10 October 2018 Update">
            <a:extLst>
              <a:ext uri="{FF2B5EF4-FFF2-40B4-BE49-F238E27FC236}">
                <a16:creationId xmlns:a16="http://schemas.microsoft.com/office/drawing/2014/main" id="{C72C0DD2-0A39-4935-8A20-09FBA9CB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96" y="2394510"/>
            <a:ext cx="441703" cy="4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4A6B143C-E355-4C4D-9539-4A0E3D5A7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/>
          <a:srcRect l="7670" r="5965" b="2949"/>
          <a:stretch/>
        </p:blipFill>
        <p:spPr bwMode="auto">
          <a:xfrm>
            <a:off x="2452692" y="2714866"/>
            <a:ext cx="1047634" cy="10362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1200000" lon="2100001" rev="0"/>
            </a:camera>
            <a:lightRig rig="threePt" dir="t"/>
          </a:scene3d>
        </p:spPr>
      </p:pic>
      <p:pic>
        <p:nvPicPr>
          <p:cNvPr id="64" name="Graphic 63" descr="Magnifying glass">
            <a:extLst>
              <a:ext uri="{FF2B5EF4-FFF2-40B4-BE49-F238E27FC236}">
                <a16:creationId xmlns:a16="http://schemas.microsoft.com/office/drawing/2014/main" id="{C62F8483-DC54-4FA1-B155-6D123AB9C80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34985" y="44658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4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5" grpId="0" animBg="1"/>
      <p:bldP spid="29" grpId="0" animBg="1"/>
      <p:bldP spid="30" grpId="0"/>
      <p:bldP spid="31" grpId="0" animBg="1"/>
      <p:bldP spid="32" grpId="0" animBg="1"/>
      <p:bldP spid="33" grpId="0" animBg="1"/>
      <p:bldP spid="44" grpId="0"/>
      <p:bldP spid="45" grpId="0"/>
      <p:bldP spid="46" grpId="0" animBg="1"/>
      <p:bldP spid="4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CF240B-952B-40E0-A969-924B20B6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F7B4A-0F39-4263-89E2-63B2889E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</a:rPr>
              <a:t>You gave me pizza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You don’t know my preference to tacos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E093CF-C6A6-4990-B9C6-648309A1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1673" y="678774"/>
            <a:ext cx="3525348" cy="3525348"/>
          </a:xfrm>
          <a:prstGeom prst="rect">
            <a:avLst/>
          </a:prstGeom>
        </p:spPr>
      </p:pic>
      <p:pic>
        <p:nvPicPr>
          <p:cNvPr id="9" name="Graphic 8" descr="Taco">
            <a:extLst>
              <a:ext uri="{FF2B5EF4-FFF2-40B4-BE49-F238E27FC236}">
                <a16:creationId xmlns:a16="http://schemas.microsoft.com/office/drawing/2014/main" id="{E8C3585F-4A07-4BF6-9E18-F9810EDF5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7889" y="678773"/>
            <a:ext cx="3525350" cy="3525350"/>
          </a:xfrm>
          <a:prstGeom prst="rect">
            <a:avLst/>
          </a:prstGeom>
        </p:spPr>
      </p:pic>
      <p:pic>
        <p:nvPicPr>
          <p:cNvPr id="7" name="Graphic 6" descr="Pizza">
            <a:extLst>
              <a:ext uri="{FF2B5EF4-FFF2-40B4-BE49-F238E27FC236}">
                <a16:creationId xmlns:a16="http://schemas.microsoft.com/office/drawing/2014/main" id="{B84D1001-4E34-48AF-8947-C845B7816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457" y="678774"/>
            <a:ext cx="3525348" cy="35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6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FC78-E7D1-4F98-A948-D9D39FDA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9" y="544916"/>
            <a:ext cx="5653371" cy="612520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The menu changed!</a:t>
            </a:r>
          </a:p>
        </p:txBody>
      </p:sp>
      <p:pic>
        <p:nvPicPr>
          <p:cNvPr id="5" name="Content Placeholder 4" descr="Cake">
            <a:extLst>
              <a:ext uri="{FF2B5EF4-FFF2-40B4-BE49-F238E27FC236}">
                <a16:creationId xmlns:a16="http://schemas.microsoft.com/office/drawing/2014/main" id="{ACE261E7-730B-4618-8D92-DC9D4F70B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2181" y="1292703"/>
            <a:ext cx="1514137" cy="1514137"/>
          </a:xfrm>
        </p:spPr>
      </p:pic>
      <p:pic>
        <p:nvPicPr>
          <p:cNvPr id="7" name="Graphic 6" descr="Burger and drink">
            <a:extLst>
              <a:ext uri="{FF2B5EF4-FFF2-40B4-BE49-F238E27FC236}">
                <a16:creationId xmlns:a16="http://schemas.microsoft.com/office/drawing/2014/main" id="{499AC7E3-8D38-4860-8B36-71BE8B98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0167" y="1276332"/>
            <a:ext cx="1514137" cy="1514137"/>
          </a:xfrm>
          <a:prstGeom prst="rect">
            <a:avLst/>
          </a:prstGeom>
        </p:spPr>
      </p:pic>
      <p:pic>
        <p:nvPicPr>
          <p:cNvPr id="9" name="Graphic 8" descr="Hot dog">
            <a:extLst>
              <a:ext uri="{FF2B5EF4-FFF2-40B4-BE49-F238E27FC236}">
                <a16:creationId xmlns:a16="http://schemas.microsoft.com/office/drawing/2014/main" id="{0A77D06B-174F-4834-B3A9-F51C848D35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8744" y="4067531"/>
            <a:ext cx="1514137" cy="1514137"/>
          </a:xfrm>
          <a:prstGeom prst="rect">
            <a:avLst/>
          </a:prstGeom>
        </p:spPr>
      </p:pic>
      <p:pic>
        <p:nvPicPr>
          <p:cNvPr id="11" name="Graphic 10" descr="Pasta">
            <a:extLst>
              <a:ext uri="{FF2B5EF4-FFF2-40B4-BE49-F238E27FC236}">
                <a16:creationId xmlns:a16="http://schemas.microsoft.com/office/drawing/2014/main" id="{1C36E84E-7285-4AD2-AF84-38C4E33F9E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76831" y="2811344"/>
            <a:ext cx="1514137" cy="1514137"/>
          </a:xfrm>
          <a:prstGeom prst="rect">
            <a:avLst/>
          </a:prstGeom>
        </p:spPr>
      </p:pic>
      <p:pic>
        <p:nvPicPr>
          <p:cNvPr id="15" name="Graphic 14" descr="Beer">
            <a:extLst>
              <a:ext uri="{FF2B5EF4-FFF2-40B4-BE49-F238E27FC236}">
                <a16:creationId xmlns:a16="http://schemas.microsoft.com/office/drawing/2014/main" id="{2DBD9CCA-9A0C-4822-85F9-62EC6239B1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8275" y="4646437"/>
            <a:ext cx="1514137" cy="1514137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9523BC02-F1B6-4608-B306-74D080DEDD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75271" y="2586381"/>
            <a:ext cx="1909248" cy="1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E862-22DD-47EB-802E-464D171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Non stationarity</a:t>
            </a:r>
          </a:p>
        </p:txBody>
      </p:sp>
      <p:pic>
        <p:nvPicPr>
          <p:cNvPr id="5" name="Content Placeholder 4" descr="Cat">
            <a:extLst>
              <a:ext uri="{FF2B5EF4-FFF2-40B4-BE49-F238E27FC236}">
                <a16:creationId xmlns:a16="http://schemas.microsoft.com/office/drawing/2014/main" id="{05544DCB-44AF-4BCD-8DB3-C857C1E44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82" y="2541849"/>
            <a:ext cx="2052057" cy="2052057"/>
          </a:xfrm>
        </p:spPr>
      </p:pic>
      <p:pic>
        <p:nvPicPr>
          <p:cNvPr id="7" name="Graphic 6" descr="Disk">
            <a:extLst>
              <a:ext uri="{FF2B5EF4-FFF2-40B4-BE49-F238E27FC236}">
                <a16:creationId xmlns:a16="http://schemas.microsoft.com/office/drawing/2014/main" id="{CC582FE8-EA4E-40BB-89CA-CA9867454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0860" y="2541849"/>
            <a:ext cx="2197902" cy="2197902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874DBDC-6652-4F23-9C04-D868121F23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2995" y="2574506"/>
            <a:ext cx="2302906" cy="2302906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FE3A145B-46C1-4C04-9150-2A06F6FE6D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51253" y="2733135"/>
            <a:ext cx="2176934" cy="2176934"/>
          </a:xfrm>
          <a:prstGeom prst="rect">
            <a:avLst/>
          </a:prstGeom>
        </p:spPr>
      </p:pic>
      <p:pic>
        <p:nvPicPr>
          <p:cNvPr id="12" name="Content Placeholder 4" descr="Cat">
            <a:extLst>
              <a:ext uri="{FF2B5EF4-FFF2-40B4-BE49-F238E27FC236}">
                <a16:creationId xmlns:a16="http://schemas.microsoft.com/office/drawing/2014/main" id="{7DB04C38-C73C-4DF6-830C-6641BA3023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69684" y="2541849"/>
            <a:ext cx="2052057" cy="2052057"/>
          </a:xfrm>
          <a:prstGeom prst="rect">
            <a:avLst/>
          </a:prstGeom>
        </p:spPr>
      </p:pic>
      <p:pic>
        <p:nvPicPr>
          <p:cNvPr id="13" name="Content Placeholder 4" descr="Cat">
            <a:extLst>
              <a:ext uri="{FF2B5EF4-FFF2-40B4-BE49-F238E27FC236}">
                <a16:creationId xmlns:a16="http://schemas.microsoft.com/office/drawing/2014/main" id="{1D150F84-7658-465F-A4C4-B51AA031F3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11916" y="2541849"/>
            <a:ext cx="2052057" cy="20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5380-D24F-4DE9-81C7-DBFA5FC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63" y="1859339"/>
            <a:ext cx="4098037" cy="3139321"/>
          </a:xfrm>
        </p:spPr>
        <p:txBody>
          <a:bodyPr>
            <a:normAutofit fontScale="90000"/>
          </a:bodyPr>
          <a:lstStyle/>
          <a:p>
            <a:r>
              <a:rPr lang="en-US"/>
              <a:t>Questions?</a:t>
            </a:r>
            <a:br>
              <a:rPr lang="en-US"/>
            </a:br>
            <a:br>
              <a:rPr lang="en-US"/>
            </a:br>
            <a:r>
              <a:rPr lang="en-US" sz="3100"/>
              <a:t> Thank you!</a:t>
            </a:r>
            <a:br>
              <a:rPr lang="en-US" sz="3100"/>
            </a:br>
            <a:br>
              <a:rPr lang="en-US" sz="3100"/>
            </a:br>
            <a:r>
              <a:rPr lang="en-US" sz="3100"/>
              <a:t>rokumper@Microsoft.com</a:t>
            </a:r>
            <a:br>
              <a:rPr lang="en-US" sz="3100"/>
            </a:br>
            <a:br>
              <a:rPr lang="en-US" sz="3100"/>
            </a:br>
            <a:r>
              <a:rPr lang="en-US" sz="3100"/>
              <a:t>@</a:t>
            </a:r>
            <a:r>
              <a:rPr lang="en-US" sz="3100" err="1"/>
              <a:t>kumpera</a:t>
            </a:r>
            <a:br>
              <a:rPr lang="en-US"/>
            </a:br>
            <a:br>
              <a:rPr lang="en-US"/>
            </a:br>
            <a:br>
              <a:rPr lang="en-US" sz="2400"/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289C1-2111-4456-A246-2D12CFA61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6513" y="281835"/>
            <a:ext cx="7157516" cy="4025717"/>
          </a:xfrm>
        </p:spPr>
        <p:txBody>
          <a:bodyPr>
            <a:normAutofit/>
          </a:bodyPr>
          <a:lstStyle/>
          <a:p>
            <a:r>
              <a:rPr lang="en-US" sz="1800"/>
              <a:t>Azure Portal	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>
                <a:hlinkClick r:id="rId2"/>
              </a:rPr>
              <a:t>http://aka.ms/personalizer</a:t>
            </a:r>
            <a:r>
              <a:rPr lang="en-US" sz="1800"/>
              <a:t> </a:t>
            </a:r>
          </a:p>
          <a:p>
            <a:endParaRPr lang="en-US" sz="1800"/>
          </a:p>
          <a:p>
            <a:r>
              <a:rPr lang="en-US" sz="1800"/>
              <a:t>Feedback in UserVoice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>
                <a:hlinkClick r:id="rId3"/>
              </a:rPr>
              <a:t>http://aka.ms/personalizer-uservoice</a:t>
            </a:r>
            <a:r>
              <a:rPr lang="en-US" sz="1800"/>
              <a:t> </a:t>
            </a:r>
          </a:p>
          <a:p>
            <a:r>
              <a:rPr lang="en-US" sz="1800"/>
              <a:t>Research Tutorial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>
                <a:hlinkClick r:id="rId4"/>
              </a:rPr>
              <a:t>http://hunch.net/~rwil</a:t>
            </a:r>
            <a:r>
              <a:rPr lang="en-US" sz="1800"/>
              <a:t> </a:t>
            </a:r>
          </a:p>
          <a:p>
            <a:r>
              <a:rPr lang="en-US" sz="1800"/>
              <a:t>ML underpinning: </a:t>
            </a:r>
            <a:r>
              <a:rPr lang="en-US" sz="1800" err="1"/>
              <a:t>Vowpal</a:t>
            </a:r>
            <a:r>
              <a:rPr lang="en-US" sz="1800"/>
              <a:t> Wabbit</a:t>
            </a:r>
          </a:p>
          <a:p>
            <a:r>
              <a:rPr lang="en-US" sz="1800"/>
              <a:t>ML innovations : conditional contextual bandits, </a:t>
            </a:r>
          </a:p>
        </p:txBody>
      </p:sp>
    </p:spTree>
    <p:extLst>
      <p:ext uri="{BB962C8B-B14F-4D97-AF65-F5344CB8AC3E}">
        <p14:creationId xmlns:p14="http://schemas.microsoft.com/office/powerpoint/2010/main" val="26723138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37638-E86C-41B1-BC86-6F186CB35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rgbClr val="383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B9FB2-86B4-46C6-A147-C115F7F0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738" y="770467"/>
            <a:ext cx="6298065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 me some code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E009C2A-1297-437C-B967-58249CE2C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r="47384" b="-2"/>
          <a:stretch/>
        </p:blipFill>
        <p:spPr>
          <a:xfrm>
            <a:off x="-10288" y="10"/>
            <a:ext cx="462800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19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FA9E-F3BA-4CA8-A104-85386363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Rank(..)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40FC9-1D92-4018-A845-CA49E0EB5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9"/>
          <a:stretch/>
        </p:blipFill>
        <p:spPr>
          <a:xfrm>
            <a:off x="4005165" y="2330824"/>
            <a:ext cx="4181669" cy="33246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D10370E-48BF-4838-BA06-423694102038}"/>
              </a:ext>
            </a:extLst>
          </p:cNvPr>
          <p:cNvSpPr/>
          <p:nvPr/>
        </p:nvSpPr>
        <p:spPr>
          <a:xfrm>
            <a:off x="1174376" y="2241176"/>
            <a:ext cx="28307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User&amp; Context info 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FF130C8-0C6C-4573-A476-836B11B9C6CB}"/>
              </a:ext>
            </a:extLst>
          </p:cNvPr>
          <p:cNvSpPr/>
          <p:nvPr/>
        </p:nvSpPr>
        <p:spPr>
          <a:xfrm>
            <a:off x="8186834" y="3039035"/>
            <a:ext cx="2221190" cy="10358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6F56F3-E684-4CDC-AF7A-476A253DD073}"/>
              </a:ext>
            </a:extLst>
          </p:cNvPr>
          <p:cNvSpPr/>
          <p:nvPr/>
        </p:nvSpPr>
        <p:spPr>
          <a:xfrm>
            <a:off x="1174375" y="5325034"/>
            <a:ext cx="28307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Rank it!</a:t>
            </a:r>
          </a:p>
        </p:txBody>
      </p:sp>
    </p:spTree>
    <p:extLst>
      <p:ext uri="{BB962C8B-B14F-4D97-AF65-F5344CB8AC3E}">
        <p14:creationId xmlns:p14="http://schemas.microsoft.com/office/powerpoint/2010/main" val="4256793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FA9E-F3BA-4CA8-A104-85386363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Now, the reward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29249-281D-4EDE-A106-BCC216AF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57" y="3090815"/>
            <a:ext cx="4982270" cy="676369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FDCBB20-AC42-4AED-BB4A-288BFFE5F0F1}"/>
              </a:ext>
            </a:extLst>
          </p:cNvPr>
          <p:cNvSpPr/>
          <p:nvPr/>
        </p:nvSpPr>
        <p:spPr>
          <a:xfrm>
            <a:off x="7995327" y="2911063"/>
            <a:ext cx="2221190" cy="10358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Yes, that’s it.</a:t>
            </a:r>
          </a:p>
        </p:txBody>
      </p:sp>
    </p:spTree>
    <p:extLst>
      <p:ext uri="{BB962C8B-B14F-4D97-AF65-F5344CB8AC3E}">
        <p14:creationId xmlns:p14="http://schemas.microsoft.com/office/powerpoint/2010/main" val="1318348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CE3097-7E84-488C-B874-E61C591FE52B}"/>
              </a:ext>
            </a:extLst>
          </p:cNvPr>
          <p:cNvSpPr/>
          <p:nvPr/>
        </p:nvSpPr>
        <p:spPr bwMode="auto">
          <a:xfrm>
            <a:off x="6217920" y="1934988"/>
            <a:ext cx="2844681" cy="4777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 descr="Up:  Microsoft Cognitive Services Give your apps a human side">
            <a:extLst>
              <a:ext uri="{FF2B5EF4-FFF2-40B4-BE49-F238E27FC236}">
                <a16:creationId xmlns:a16="http://schemas.microsoft.com/office/drawing/2014/main" id="{85389BCE-6F43-444F-9979-D45D2D1F447D}"/>
              </a:ext>
            </a:extLst>
          </p:cNvPr>
          <p:cNvSpPr/>
          <p:nvPr/>
        </p:nvSpPr>
        <p:spPr>
          <a:xfrm>
            <a:off x="610438" y="385573"/>
            <a:ext cx="9266304" cy="7439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5">
                <a:latin typeface="Segoe UI"/>
                <a:cs typeface="Segoe UI" panose="020B0502040204020203" pitchFamily="34" charset="0"/>
              </a:rPr>
              <a:t>How does it look inside</a:t>
            </a:r>
            <a:r>
              <a:rPr kumimoji="0" lang="en-US" sz="4705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?</a:t>
            </a:r>
            <a:endParaRPr kumimoji="0" lang="en-US" sz="470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8B7BDB-E10A-49EA-891E-776E20239F50}"/>
              </a:ext>
            </a:extLst>
          </p:cNvPr>
          <p:cNvGrpSpPr/>
          <p:nvPr/>
        </p:nvGrpSpPr>
        <p:grpSpPr>
          <a:xfrm>
            <a:off x="3175165" y="3308668"/>
            <a:ext cx="838077" cy="832187"/>
            <a:chOff x="3075591" y="3282578"/>
            <a:chExt cx="1023772" cy="10165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62920-F83F-49B6-9BBB-B15D41530BFA}"/>
                </a:ext>
              </a:extLst>
            </p:cNvPr>
            <p:cNvGrpSpPr/>
            <p:nvPr/>
          </p:nvGrpSpPr>
          <p:grpSpPr>
            <a:xfrm>
              <a:off x="3330827" y="3282578"/>
              <a:ext cx="416794" cy="523777"/>
              <a:chOff x="7725123" y="2975302"/>
              <a:chExt cx="416794" cy="523777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D28FF4-E438-4C09-88D6-8E90F8E5DC25}"/>
                  </a:ext>
                </a:extLst>
              </p:cNvPr>
              <p:cNvSpPr/>
              <p:nvPr/>
            </p:nvSpPr>
            <p:spPr bwMode="auto">
              <a:xfrm>
                <a:off x="7835993" y="3109186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9CB54A-541B-419C-AA59-9FB77596C556}"/>
                  </a:ext>
                </a:extLst>
              </p:cNvPr>
              <p:cNvSpPr/>
              <p:nvPr/>
            </p:nvSpPr>
            <p:spPr bwMode="auto">
              <a:xfrm>
                <a:off x="7725123" y="2975302"/>
                <a:ext cx="319464" cy="325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FE5E515-AB36-4693-B4C9-05E9DED74ED6}"/>
                </a:ext>
              </a:extLst>
            </p:cNvPr>
            <p:cNvGrpSpPr/>
            <p:nvPr/>
          </p:nvGrpSpPr>
          <p:grpSpPr>
            <a:xfrm>
              <a:off x="3075591" y="3781261"/>
              <a:ext cx="453260" cy="517894"/>
              <a:chOff x="3075591" y="3781261"/>
              <a:chExt cx="453260" cy="517894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92A2CC52-C0BA-4E97-A19D-1F823C392A18}"/>
                  </a:ext>
                </a:extLst>
              </p:cNvPr>
              <p:cNvSpPr/>
              <p:nvPr/>
            </p:nvSpPr>
            <p:spPr bwMode="auto">
              <a:xfrm>
                <a:off x="3222927" y="3909262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DA9388-0132-4414-835F-BFB4AEB23007}"/>
                  </a:ext>
                </a:extLst>
              </p:cNvPr>
              <p:cNvSpPr/>
              <p:nvPr/>
            </p:nvSpPr>
            <p:spPr bwMode="auto">
              <a:xfrm>
                <a:off x="3075591" y="3781261"/>
                <a:ext cx="320916" cy="3209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DA2173-4E9A-4DEA-BEFA-B9FEDB88B0D0}"/>
                </a:ext>
              </a:extLst>
            </p:cNvPr>
            <p:cNvGrpSpPr/>
            <p:nvPr/>
          </p:nvGrpSpPr>
          <p:grpSpPr>
            <a:xfrm>
              <a:off x="3617618" y="3653876"/>
              <a:ext cx="481745" cy="546556"/>
              <a:chOff x="8102915" y="3307487"/>
              <a:chExt cx="481745" cy="546556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7CB8A465-94BD-4365-95A9-82C39E3E1DE3}"/>
                  </a:ext>
                </a:extLst>
              </p:cNvPr>
              <p:cNvSpPr/>
              <p:nvPr/>
            </p:nvSpPr>
            <p:spPr bwMode="auto">
              <a:xfrm>
                <a:off x="8278736" y="3464150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B96FBC5-150E-4C77-A6BB-3DDD54D7BA57}"/>
                  </a:ext>
                </a:extLst>
              </p:cNvPr>
              <p:cNvSpPr/>
              <p:nvPr/>
            </p:nvSpPr>
            <p:spPr bwMode="auto">
              <a:xfrm>
                <a:off x="8102915" y="3307487"/>
                <a:ext cx="377348" cy="3253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0DFB17-7784-4373-A7BB-5F3BE459F7C5}"/>
              </a:ext>
            </a:extLst>
          </p:cNvPr>
          <p:cNvSpPr txBox="1"/>
          <p:nvPr/>
        </p:nvSpPr>
        <p:spPr>
          <a:xfrm>
            <a:off x="2898888" y="4186115"/>
            <a:ext cx="1427121" cy="57478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 to Choose from</a:t>
            </a:r>
          </a:p>
        </p:txBody>
      </p:sp>
      <p:pic>
        <p:nvPicPr>
          <p:cNvPr id="17" name="Picture 2" descr="https://microsoft.sharepoint.com/teams/personalizr/Shared%20Documents/_Personalization/UX%20&amp;%20Design/Icon/Blue/PersonalizationAppList.targetsize-256.png">
            <a:extLst>
              <a:ext uri="{FF2B5EF4-FFF2-40B4-BE49-F238E27FC236}">
                <a16:creationId xmlns:a16="http://schemas.microsoft.com/office/drawing/2014/main" id="{0563BE31-41CA-4E1F-B9C5-73855998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79" y="1986972"/>
            <a:ext cx="573712" cy="57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4BAE3B3-3823-4CEF-BA00-D62949C239AB}"/>
              </a:ext>
            </a:extLst>
          </p:cNvPr>
          <p:cNvGrpSpPr/>
          <p:nvPr/>
        </p:nvGrpSpPr>
        <p:grpSpPr>
          <a:xfrm>
            <a:off x="3261284" y="2143021"/>
            <a:ext cx="561828" cy="738675"/>
            <a:chOff x="9174712" y="2106243"/>
            <a:chExt cx="798724" cy="1050139"/>
          </a:xfrm>
        </p:grpSpPr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2A49D38C-F89A-43F1-A68F-66F66CA65B3C}"/>
                </a:ext>
              </a:extLst>
            </p:cNvPr>
            <p:cNvSpPr/>
            <p:nvPr/>
          </p:nvSpPr>
          <p:spPr bwMode="auto">
            <a:xfrm>
              <a:off x="9369035" y="2417707"/>
              <a:ext cx="604401" cy="738675"/>
            </a:xfrm>
            <a:prstGeom prst="foldedCorner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06A6C0E6-296B-4603-8DEF-2AF5212425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9174712" y="2106243"/>
              <a:ext cx="604401" cy="73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C696BC-F156-4208-AF39-2B2C0D8B303A}"/>
              </a:ext>
            </a:extLst>
          </p:cNvPr>
          <p:cNvSpPr txBox="1"/>
          <p:nvPr/>
        </p:nvSpPr>
        <p:spPr>
          <a:xfrm>
            <a:off x="2805566" y="2813087"/>
            <a:ext cx="1600756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User Information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052715-0C0D-4718-BB46-BCB23156F716}"/>
              </a:ext>
            </a:extLst>
          </p:cNvPr>
          <p:cNvSpPr/>
          <p:nvPr/>
        </p:nvSpPr>
        <p:spPr bwMode="auto">
          <a:xfrm>
            <a:off x="5120805" y="3187590"/>
            <a:ext cx="714077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F2191C-9403-4D6D-A8CF-A4FE6583D01D}"/>
              </a:ext>
            </a:extLst>
          </p:cNvPr>
          <p:cNvSpPr/>
          <p:nvPr/>
        </p:nvSpPr>
        <p:spPr bwMode="auto">
          <a:xfrm flipH="1">
            <a:off x="5037772" y="4914605"/>
            <a:ext cx="680152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6DBBEF3-62EC-4884-BB16-E4A61766C20E}"/>
              </a:ext>
            </a:extLst>
          </p:cNvPr>
          <p:cNvSpPr/>
          <p:nvPr/>
        </p:nvSpPr>
        <p:spPr bwMode="auto">
          <a:xfrm>
            <a:off x="3486461" y="4753230"/>
            <a:ext cx="285250" cy="245905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B2D289-583B-4748-97A3-5796A163B0E6}"/>
              </a:ext>
            </a:extLst>
          </p:cNvPr>
          <p:cNvGrpSpPr/>
          <p:nvPr/>
        </p:nvGrpSpPr>
        <p:grpSpPr>
          <a:xfrm>
            <a:off x="3026032" y="5044395"/>
            <a:ext cx="1187559" cy="245904"/>
            <a:chOff x="6369631" y="4542673"/>
            <a:chExt cx="1256787" cy="260239"/>
          </a:xfrm>
          <a:solidFill>
            <a:schemeClr val="tx2">
              <a:lumMod val="75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ACC29-9878-41FE-8393-38F960B1681A}"/>
                </a:ext>
              </a:extLst>
            </p:cNvPr>
            <p:cNvSpPr/>
            <p:nvPr/>
          </p:nvSpPr>
          <p:spPr bwMode="auto">
            <a:xfrm>
              <a:off x="6369631" y="4624516"/>
              <a:ext cx="427128" cy="1783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B6C81A-8F8F-42DC-A0F2-E4AFF1193AFB}"/>
                </a:ext>
              </a:extLst>
            </p:cNvPr>
            <p:cNvSpPr/>
            <p:nvPr/>
          </p:nvSpPr>
          <p:spPr bwMode="auto">
            <a:xfrm>
              <a:off x="6776669" y="4542673"/>
              <a:ext cx="427128" cy="26023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491323-1A57-46EA-AB16-ADF125072A10}"/>
                </a:ext>
              </a:extLst>
            </p:cNvPr>
            <p:cNvSpPr/>
            <p:nvPr/>
          </p:nvSpPr>
          <p:spPr bwMode="auto">
            <a:xfrm>
              <a:off x="7199290" y="4684175"/>
              <a:ext cx="427128" cy="11873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50FE7F8-67C6-4577-9593-2AE1DB4D59E4}"/>
              </a:ext>
            </a:extLst>
          </p:cNvPr>
          <p:cNvSpPr/>
          <p:nvPr/>
        </p:nvSpPr>
        <p:spPr bwMode="auto">
          <a:xfrm>
            <a:off x="3080683" y="4854475"/>
            <a:ext cx="242591" cy="2425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430D6C-E1CB-4200-8608-8F96582E4AA9}"/>
              </a:ext>
            </a:extLst>
          </p:cNvPr>
          <p:cNvSpPr/>
          <p:nvPr/>
        </p:nvSpPr>
        <p:spPr bwMode="auto">
          <a:xfrm>
            <a:off x="3913668" y="4894311"/>
            <a:ext cx="241494" cy="2459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753E7-77F5-4778-AB0A-EA2784243C4A}"/>
              </a:ext>
            </a:extLst>
          </p:cNvPr>
          <p:cNvSpPr txBox="1"/>
          <p:nvPr/>
        </p:nvSpPr>
        <p:spPr>
          <a:xfrm>
            <a:off x="6748657" y="2042953"/>
            <a:ext cx="1899416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Personalizer 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2A682-CB82-464F-AC8E-3370DA6A258A}"/>
              </a:ext>
            </a:extLst>
          </p:cNvPr>
          <p:cNvSpPr txBox="1"/>
          <p:nvPr/>
        </p:nvSpPr>
        <p:spPr>
          <a:xfrm>
            <a:off x="2989679" y="5211640"/>
            <a:ext cx="1291562" cy="43222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Chosen action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F83E97F3-9026-4BF9-8EBE-015E9B242E11}"/>
              </a:ext>
            </a:extLst>
          </p:cNvPr>
          <p:cNvSpPr/>
          <p:nvPr/>
        </p:nvSpPr>
        <p:spPr bwMode="auto">
          <a:xfrm flipH="1">
            <a:off x="1911399" y="5030026"/>
            <a:ext cx="548345" cy="1118876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0AFCC7-0F2E-478A-8273-2F8CCCB6C753}"/>
              </a:ext>
            </a:extLst>
          </p:cNvPr>
          <p:cNvSpPr txBox="1"/>
          <p:nvPr/>
        </p:nvSpPr>
        <p:spPr>
          <a:xfrm>
            <a:off x="2884882" y="5801143"/>
            <a:ext cx="1588092" cy="2693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0" i="0" u="none" strike="noStrike" kern="1200" cap="none" spc="0" normalizeH="0" baseline="0" noProof="0">
                <a:ln>
                  <a:noFill/>
                </a:ln>
                <a:solidFill>
                  <a:srgbClr val="00B29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{your code} </a:t>
            </a: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B294">
                  <a:lumMod val="9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6515A37-D727-413A-AA2A-4794AD0FD3E0}"/>
              </a:ext>
            </a:extLst>
          </p:cNvPr>
          <p:cNvSpPr/>
          <p:nvPr/>
        </p:nvSpPr>
        <p:spPr bwMode="auto">
          <a:xfrm>
            <a:off x="5127827" y="5641560"/>
            <a:ext cx="667101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990D9CA-FE00-46CC-9448-4653F507FC59}"/>
              </a:ext>
            </a:extLst>
          </p:cNvPr>
          <p:cNvSpPr/>
          <p:nvPr/>
        </p:nvSpPr>
        <p:spPr>
          <a:xfrm>
            <a:off x="4620916" y="2143021"/>
            <a:ext cx="319464" cy="2471846"/>
          </a:xfrm>
          <a:prstGeom prst="rightBrace">
            <a:avLst>
              <a:gd name="adj1" fmla="val 50806"/>
              <a:gd name="adj2" fmla="val 50239"/>
            </a:avLst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DB2EB3-20B3-4300-9973-D456B0448D02}"/>
              </a:ext>
            </a:extLst>
          </p:cNvPr>
          <p:cNvGrpSpPr/>
          <p:nvPr/>
        </p:nvGrpSpPr>
        <p:grpSpPr>
          <a:xfrm>
            <a:off x="351627" y="2174148"/>
            <a:ext cx="1517289" cy="1202520"/>
            <a:chOff x="5321667" y="2175636"/>
            <a:chExt cx="1517289" cy="1202520"/>
          </a:xfrm>
        </p:grpSpPr>
        <p:pic>
          <p:nvPicPr>
            <p:cNvPr id="47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E7D7F2F4-BD01-443D-AD9E-8CE389799E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5804020" y="2175636"/>
              <a:ext cx="552582" cy="67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EE336B-F76B-47C2-B397-19453D7130E4}"/>
                </a:ext>
              </a:extLst>
            </p:cNvPr>
            <p:cNvSpPr txBox="1"/>
            <p:nvPr/>
          </p:nvSpPr>
          <p:spPr>
            <a:xfrm>
              <a:off x="5321667" y="2803421"/>
              <a:ext cx="1517289" cy="57473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1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F3F3F"/>
                      </a:gs>
                      <a:gs pos="30000">
                        <a:srgbClr val="3F3F3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interacts with application /site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AB4FB5-68AB-4D1E-9A26-C738DA7099CF}"/>
              </a:ext>
            </a:extLst>
          </p:cNvPr>
          <p:cNvGrpSpPr/>
          <p:nvPr/>
        </p:nvGrpSpPr>
        <p:grpSpPr>
          <a:xfrm>
            <a:off x="347197" y="4926547"/>
            <a:ext cx="1517289" cy="1202573"/>
            <a:chOff x="5321667" y="2175636"/>
            <a:chExt cx="1517289" cy="1202573"/>
          </a:xfrm>
        </p:grpSpPr>
        <p:pic>
          <p:nvPicPr>
            <p:cNvPr id="51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3E591B52-869C-4F82-9755-B760908DF4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5804020" y="2175636"/>
              <a:ext cx="552582" cy="67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5699C1-C73A-499D-A57F-883F4A9591FA}"/>
                </a:ext>
              </a:extLst>
            </p:cNvPr>
            <p:cNvSpPr txBox="1"/>
            <p:nvPr/>
          </p:nvSpPr>
          <p:spPr>
            <a:xfrm>
              <a:off x="5321667" y="2803421"/>
              <a:ext cx="1517289" cy="57478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1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F3F3F"/>
                      </a:gs>
                      <a:gs pos="30000">
                        <a:srgbClr val="3F3F3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chooses an action.</a:t>
              </a:r>
            </a:p>
          </p:txBody>
        </p: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FDA6B44-79BF-4739-8302-AC72EC85C718}"/>
              </a:ext>
            </a:extLst>
          </p:cNvPr>
          <p:cNvSpPr/>
          <p:nvPr/>
        </p:nvSpPr>
        <p:spPr bwMode="auto">
          <a:xfrm>
            <a:off x="1838148" y="2342827"/>
            <a:ext cx="714077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A5EB6E-D502-453E-8044-910868CB9141}"/>
              </a:ext>
            </a:extLst>
          </p:cNvPr>
          <p:cNvSpPr txBox="1"/>
          <p:nvPr/>
        </p:nvSpPr>
        <p:spPr>
          <a:xfrm>
            <a:off x="4652747" y="5975883"/>
            <a:ext cx="148052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Reward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3F3F3F"/>
                  </a:gs>
                  <a:gs pos="30000">
                    <a:srgbClr val="3F3F3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8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CE3097-7E84-488C-B874-E61C591FE52B}"/>
              </a:ext>
            </a:extLst>
          </p:cNvPr>
          <p:cNvSpPr/>
          <p:nvPr/>
        </p:nvSpPr>
        <p:spPr bwMode="auto">
          <a:xfrm>
            <a:off x="6217920" y="1934988"/>
            <a:ext cx="2844681" cy="4777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 descr="Up:  Microsoft Cognitive Services Give your apps a human side">
            <a:extLst>
              <a:ext uri="{FF2B5EF4-FFF2-40B4-BE49-F238E27FC236}">
                <a16:creationId xmlns:a16="http://schemas.microsoft.com/office/drawing/2014/main" id="{85389BCE-6F43-444F-9979-D45D2D1F447D}"/>
              </a:ext>
            </a:extLst>
          </p:cNvPr>
          <p:cNvSpPr/>
          <p:nvPr/>
        </p:nvSpPr>
        <p:spPr>
          <a:xfrm>
            <a:off x="610438" y="385573"/>
            <a:ext cx="9266304" cy="7439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5">
                <a:latin typeface="Segoe UI"/>
                <a:cs typeface="Segoe UI" panose="020B0502040204020203" pitchFamily="34" charset="0"/>
              </a:rPr>
              <a:t>It’s a complicated box…</a:t>
            </a:r>
            <a:endParaRPr kumimoji="0" lang="en-US" sz="470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8B7BDB-E10A-49EA-891E-776E20239F50}"/>
              </a:ext>
            </a:extLst>
          </p:cNvPr>
          <p:cNvGrpSpPr/>
          <p:nvPr/>
        </p:nvGrpSpPr>
        <p:grpSpPr>
          <a:xfrm>
            <a:off x="3175165" y="3308668"/>
            <a:ext cx="838077" cy="832187"/>
            <a:chOff x="3075591" y="3282578"/>
            <a:chExt cx="1023772" cy="10165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62920-F83F-49B6-9BBB-B15D41530BFA}"/>
                </a:ext>
              </a:extLst>
            </p:cNvPr>
            <p:cNvGrpSpPr/>
            <p:nvPr/>
          </p:nvGrpSpPr>
          <p:grpSpPr>
            <a:xfrm>
              <a:off x="3330827" y="3282578"/>
              <a:ext cx="416794" cy="523777"/>
              <a:chOff x="7725123" y="2975302"/>
              <a:chExt cx="416794" cy="523777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D28FF4-E438-4C09-88D6-8E90F8E5DC25}"/>
                  </a:ext>
                </a:extLst>
              </p:cNvPr>
              <p:cNvSpPr/>
              <p:nvPr/>
            </p:nvSpPr>
            <p:spPr bwMode="auto">
              <a:xfrm>
                <a:off x="7835993" y="3109186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9CB54A-541B-419C-AA59-9FB77596C556}"/>
                  </a:ext>
                </a:extLst>
              </p:cNvPr>
              <p:cNvSpPr/>
              <p:nvPr/>
            </p:nvSpPr>
            <p:spPr bwMode="auto">
              <a:xfrm>
                <a:off x="7725123" y="2975302"/>
                <a:ext cx="319464" cy="325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FE5E515-AB36-4693-B4C9-05E9DED74ED6}"/>
                </a:ext>
              </a:extLst>
            </p:cNvPr>
            <p:cNvGrpSpPr/>
            <p:nvPr/>
          </p:nvGrpSpPr>
          <p:grpSpPr>
            <a:xfrm>
              <a:off x="3075591" y="3781261"/>
              <a:ext cx="453260" cy="517894"/>
              <a:chOff x="3075591" y="3781261"/>
              <a:chExt cx="453260" cy="517894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92A2CC52-C0BA-4E97-A19D-1F823C392A18}"/>
                  </a:ext>
                </a:extLst>
              </p:cNvPr>
              <p:cNvSpPr/>
              <p:nvPr/>
            </p:nvSpPr>
            <p:spPr bwMode="auto">
              <a:xfrm>
                <a:off x="3222927" y="3909262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DA9388-0132-4414-835F-BFB4AEB23007}"/>
                  </a:ext>
                </a:extLst>
              </p:cNvPr>
              <p:cNvSpPr/>
              <p:nvPr/>
            </p:nvSpPr>
            <p:spPr bwMode="auto">
              <a:xfrm>
                <a:off x="3075591" y="3781261"/>
                <a:ext cx="320916" cy="3209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DA2173-4E9A-4DEA-BEFA-B9FEDB88B0D0}"/>
                </a:ext>
              </a:extLst>
            </p:cNvPr>
            <p:cNvGrpSpPr/>
            <p:nvPr/>
          </p:nvGrpSpPr>
          <p:grpSpPr>
            <a:xfrm>
              <a:off x="3617618" y="3653876"/>
              <a:ext cx="481745" cy="546556"/>
              <a:chOff x="8102915" y="3307487"/>
              <a:chExt cx="481745" cy="546556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7CB8A465-94BD-4365-95A9-82C39E3E1DE3}"/>
                  </a:ext>
                </a:extLst>
              </p:cNvPr>
              <p:cNvSpPr/>
              <p:nvPr/>
            </p:nvSpPr>
            <p:spPr bwMode="auto">
              <a:xfrm>
                <a:off x="8278736" y="3464150"/>
                <a:ext cx="305924" cy="389893"/>
              </a:xfrm>
              <a:prstGeom prst="foldedCorner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B96FBC5-150E-4C77-A6BB-3DDD54D7BA57}"/>
                  </a:ext>
                </a:extLst>
              </p:cNvPr>
              <p:cNvSpPr/>
              <p:nvPr/>
            </p:nvSpPr>
            <p:spPr bwMode="auto">
              <a:xfrm>
                <a:off x="8102915" y="3307487"/>
                <a:ext cx="377348" cy="3253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0DFB17-7784-4373-A7BB-5F3BE459F7C5}"/>
              </a:ext>
            </a:extLst>
          </p:cNvPr>
          <p:cNvSpPr txBox="1"/>
          <p:nvPr/>
        </p:nvSpPr>
        <p:spPr>
          <a:xfrm>
            <a:off x="2898888" y="4186115"/>
            <a:ext cx="1427121" cy="57478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 to Choose from + Features</a:t>
            </a:r>
          </a:p>
        </p:txBody>
      </p:sp>
      <p:pic>
        <p:nvPicPr>
          <p:cNvPr id="17" name="Picture 2" descr="https://microsoft.sharepoint.com/teams/personalizr/Shared%20Documents/_Personalization/UX%20&amp;%20Design/Icon/Blue/PersonalizationAppList.targetsize-256.png">
            <a:extLst>
              <a:ext uri="{FF2B5EF4-FFF2-40B4-BE49-F238E27FC236}">
                <a16:creationId xmlns:a16="http://schemas.microsoft.com/office/drawing/2014/main" id="{0563BE31-41CA-4E1F-B9C5-73855998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79" y="1986972"/>
            <a:ext cx="573712" cy="57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4BAE3B3-3823-4CEF-BA00-D62949C239AB}"/>
              </a:ext>
            </a:extLst>
          </p:cNvPr>
          <p:cNvGrpSpPr/>
          <p:nvPr/>
        </p:nvGrpSpPr>
        <p:grpSpPr>
          <a:xfrm>
            <a:off x="3261284" y="2143021"/>
            <a:ext cx="561828" cy="738675"/>
            <a:chOff x="9174712" y="2106243"/>
            <a:chExt cx="798724" cy="1050139"/>
          </a:xfrm>
        </p:grpSpPr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2A49D38C-F89A-43F1-A68F-66F66CA65B3C}"/>
                </a:ext>
              </a:extLst>
            </p:cNvPr>
            <p:cNvSpPr/>
            <p:nvPr/>
          </p:nvSpPr>
          <p:spPr bwMode="auto">
            <a:xfrm>
              <a:off x="9369035" y="2417707"/>
              <a:ext cx="604401" cy="738675"/>
            </a:xfrm>
            <a:prstGeom prst="foldedCorner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06A6C0E6-296B-4603-8DEF-2AF5212425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9174712" y="2106243"/>
              <a:ext cx="604401" cy="73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C696BC-F156-4208-AF39-2B2C0D8B303A}"/>
              </a:ext>
            </a:extLst>
          </p:cNvPr>
          <p:cNvSpPr txBox="1"/>
          <p:nvPr/>
        </p:nvSpPr>
        <p:spPr>
          <a:xfrm>
            <a:off x="2805566" y="2813087"/>
            <a:ext cx="1600756" cy="57478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User Information, Context,  + Features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052715-0C0D-4718-BB46-BCB23156F716}"/>
              </a:ext>
            </a:extLst>
          </p:cNvPr>
          <p:cNvSpPr/>
          <p:nvPr/>
        </p:nvSpPr>
        <p:spPr bwMode="auto">
          <a:xfrm>
            <a:off x="5120805" y="3187590"/>
            <a:ext cx="714077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F2191C-9403-4D6D-A8CF-A4FE6583D01D}"/>
              </a:ext>
            </a:extLst>
          </p:cNvPr>
          <p:cNvSpPr/>
          <p:nvPr/>
        </p:nvSpPr>
        <p:spPr bwMode="auto">
          <a:xfrm flipH="1">
            <a:off x="5037772" y="4914605"/>
            <a:ext cx="680152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6DBBEF3-62EC-4884-BB16-E4A61766C20E}"/>
              </a:ext>
            </a:extLst>
          </p:cNvPr>
          <p:cNvSpPr/>
          <p:nvPr/>
        </p:nvSpPr>
        <p:spPr bwMode="auto">
          <a:xfrm>
            <a:off x="3486461" y="4753230"/>
            <a:ext cx="285250" cy="245905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B2D289-583B-4748-97A3-5796A163B0E6}"/>
              </a:ext>
            </a:extLst>
          </p:cNvPr>
          <p:cNvGrpSpPr/>
          <p:nvPr/>
        </p:nvGrpSpPr>
        <p:grpSpPr>
          <a:xfrm>
            <a:off x="3026032" y="5044395"/>
            <a:ext cx="1187559" cy="245904"/>
            <a:chOff x="6369631" y="4542673"/>
            <a:chExt cx="1256787" cy="260239"/>
          </a:xfrm>
          <a:solidFill>
            <a:schemeClr val="tx2">
              <a:lumMod val="75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ACC29-9878-41FE-8393-38F960B1681A}"/>
                </a:ext>
              </a:extLst>
            </p:cNvPr>
            <p:cNvSpPr/>
            <p:nvPr/>
          </p:nvSpPr>
          <p:spPr bwMode="auto">
            <a:xfrm>
              <a:off x="6369631" y="4624516"/>
              <a:ext cx="427128" cy="1783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B6C81A-8F8F-42DC-A0F2-E4AFF1193AFB}"/>
                </a:ext>
              </a:extLst>
            </p:cNvPr>
            <p:cNvSpPr/>
            <p:nvPr/>
          </p:nvSpPr>
          <p:spPr bwMode="auto">
            <a:xfrm>
              <a:off x="6776669" y="4542673"/>
              <a:ext cx="427128" cy="26023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491323-1A57-46EA-AB16-ADF125072A10}"/>
                </a:ext>
              </a:extLst>
            </p:cNvPr>
            <p:cNvSpPr/>
            <p:nvPr/>
          </p:nvSpPr>
          <p:spPr bwMode="auto">
            <a:xfrm>
              <a:off x="7199290" y="4684175"/>
              <a:ext cx="427128" cy="11873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50FE7F8-67C6-4577-9593-2AE1DB4D59E4}"/>
              </a:ext>
            </a:extLst>
          </p:cNvPr>
          <p:cNvSpPr/>
          <p:nvPr/>
        </p:nvSpPr>
        <p:spPr bwMode="auto">
          <a:xfrm>
            <a:off x="3080683" y="4854475"/>
            <a:ext cx="242591" cy="2425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430D6C-E1CB-4200-8608-8F96582E4AA9}"/>
              </a:ext>
            </a:extLst>
          </p:cNvPr>
          <p:cNvSpPr/>
          <p:nvPr/>
        </p:nvSpPr>
        <p:spPr bwMode="auto">
          <a:xfrm>
            <a:off x="3913668" y="4894311"/>
            <a:ext cx="241494" cy="2459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753E7-77F5-4778-AB0A-EA2784243C4A}"/>
              </a:ext>
            </a:extLst>
          </p:cNvPr>
          <p:cNvSpPr txBox="1"/>
          <p:nvPr/>
        </p:nvSpPr>
        <p:spPr>
          <a:xfrm>
            <a:off x="6748657" y="2042953"/>
            <a:ext cx="1899416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Personalizer 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2A682-CB82-464F-AC8E-3370DA6A258A}"/>
              </a:ext>
            </a:extLst>
          </p:cNvPr>
          <p:cNvSpPr txBox="1"/>
          <p:nvPr/>
        </p:nvSpPr>
        <p:spPr>
          <a:xfrm>
            <a:off x="2989679" y="5211640"/>
            <a:ext cx="1291562" cy="43222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 Ranking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F83E97F3-9026-4BF9-8EBE-015E9B242E11}"/>
              </a:ext>
            </a:extLst>
          </p:cNvPr>
          <p:cNvSpPr/>
          <p:nvPr/>
        </p:nvSpPr>
        <p:spPr bwMode="auto">
          <a:xfrm flipH="1">
            <a:off x="1911399" y="5030026"/>
            <a:ext cx="548345" cy="1118876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0AFCC7-0F2E-478A-8273-2F8CCCB6C753}"/>
              </a:ext>
            </a:extLst>
          </p:cNvPr>
          <p:cNvSpPr txBox="1"/>
          <p:nvPr/>
        </p:nvSpPr>
        <p:spPr>
          <a:xfrm>
            <a:off x="2884882" y="5801143"/>
            <a:ext cx="1588092" cy="4525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0" i="0" u="none" strike="noStrike" kern="1200" cap="none" spc="0" normalizeH="0" baseline="0" noProof="0">
                <a:ln>
                  <a:noFill/>
                </a:ln>
                <a:solidFill>
                  <a:srgbClr val="00B29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{your code} </a:t>
            </a: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B294">
                  <a:lumMod val="9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[0.8]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89CBB4-B5F4-41D5-B7EE-47561F774EF8}"/>
              </a:ext>
            </a:extLst>
          </p:cNvPr>
          <p:cNvSpPr txBox="1"/>
          <p:nvPr/>
        </p:nvSpPr>
        <p:spPr>
          <a:xfrm>
            <a:off x="2863474" y="6111908"/>
            <a:ext cx="1480521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Reward Score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6515A37-D727-413A-AA2A-4794AD0FD3E0}"/>
              </a:ext>
            </a:extLst>
          </p:cNvPr>
          <p:cNvSpPr/>
          <p:nvPr/>
        </p:nvSpPr>
        <p:spPr bwMode="auto">
          <a:xfrm>
            <a:off x="5127827" y="5641560"/>
            <a:ext cx="667101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990D9CA-FE00-46CC-9448-4653F507FC59}"/>
              </a:ext>
            </a:extLst>
          </p:cNvPr>
          <p:cNvSpPr/>
          <p:nvPr/>
        </p:nvSpPr>
        <p:spPr>
          <a:xfrm>
            <a:off x="4620916" y="2143021"/>
            <a:ext cx="319464" cy="2471846"/>
          </a:xfrm>
          <a:prstGeom prst="rightBrace">
            <a:avLst>
              <a:gd name="adj1" fmla="val 50806"/>
              <a:gd name="adj2" fmla="val 50239"/>
            </a:avLst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DB2EB3-20B3-4300-9973-D456B0448D02}"/>
              </a:ext>
            </a:extLst>
          </p:cNvPr>
          <p:cNvGrpSpPr/>
          <p:nvPr/>
        </p:nvGrpSpPr>
        <p:grpSpPr>
          <a:xfrm>
            <a:off x="351627" y="2174148"/>
            <a:ext cx="1517289" cy="1202520"/>
            <a:chOff x="5321667" y="2175636"/>
            <a:chExt cx="1517289" cy="1202520"/>
          </a:xfrm>
        </p:grpSpPr>
        <p:pic>
          <p:nvPicPr>
            <p:cNvPr id="47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E7D7F2F4-BD01-443D-AD9E-8CE389799E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5804020" y="2175636"/>
              <a:ext cx="552582" cy="67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EE336B-F76B-47C2-B397-19453D7130E4}"/>
                </a:ext>
              </a:extLst>
            </p:cNvPr>
            <p:cNvSpPr txBox="1"/>
            <p:nvPr/>
          </p:nvSpPr>
          <p:spPr>
            <a:xfrm>
              <a:off x="5321667" y="2803421"/>
              <a:ext cx="1517289" cy="57473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1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F3F3F"/>
                      </a:gs>
                      <a:gs pos="30000">
                        <a:srgbClr val="3F3F3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interacts with application /site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AB4FB5-68AB-4D1E-9A26-C738DA7099CF}"/>
              </a:ext>
            </a:extLst>
          </p:cNvPr>
          <p:cNvGrpSpPr/>
          <p:nvPr/>
        </p:nvGrpSpPr>
        <p:grpSpPr>
          <a:xfrm>
            <a:off x="347197" y="4926547"/>
            <a:ext cx="1517289" cy="1202573"/>
            <a:chOff x="5321667" y="2175636"/>
            <a:chExt cx="1517289" cy="1202573"/>
          </a:xfrm>
        </p:grpSpPr>
        <p:pic>
          <p:nvPicPr>
            <p:cNvPr id="51" name="Picture 2" descr="https://microsoft.sharepoint.com/teams/personalizr/Shared%20Documents/_Personalization/UX%20&amp;%20Design/Icon/Blue/PersonalizationAppList.targetsize-256.png">
              <a:extLst>
                <a:ext uri="{FF2B5EF4-FFF2-40B4-BE49-F238E27FC236}">
                  <a16:creationId xmlns:a16="http://schemas.microsoft.com/office/drawing/2014/main" id="{3E591B52-869C-4F82-9755-B760908DF4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0" t="20687" r="25241" b="18819"/>
            <a:stretch/>
          </p:blipFill>
          <p:spPr bwMode="auto">
            <a:xfrm>
              <a:off x="5804020" y="2175636"/>
              <a:ext cx="552582" cy="67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5699C1-C73A-499D-A57F-883F4A9591FA}"/>
                </a:ext>
              </a:extLst>
            </p:cNvPr>
            <p:cNvSpPr txBox="1"/>
            <p:nvPr/>
          </p:nvSpPr>
          <p:spPr>
            <a:xfrm>
              <a:off x="5321667" y="2803421"/>
              <a:ext cx="1517289" cy="57478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1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F3F3F"/>
                      </a:gs>
                      <a:gs pos="30000">
                        <a:srgbClr val="3F3F3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chooses an action.</a:t>
              </a:r>
            </a:p>
          </p:txBody>
        </p: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FDA6B44-79BF-4739-8302-AC72EC85C718}"/>
              </a:ext>
            </a:extLst>
          </p:cNvPr>
          <p:cNvSpPr/>
          <p:nvPr/>
        </p:nvSpPr>
        <p:spPr bwMode="auto">
          <a:xfrm>
            <a:off x="1838148" y="2342827"/>
            <a:ext cx="714077" cy="435714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A7D992-02E9-4336-AFA9-27AA89C8B4DF}"/>
              </a:ext>
            </a:extLst>
          </p:cNvPr>
          <p:cNvSpPr txBox="1"/>
          <p:nvPr/>
        </p:nvSpPr>
        <p:spPr>
          <a:xfrm>
            <a:off x="6354608" y="2574217"/>
            <a:ext cx="1226680" cy="5747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Inference &amp; Exploration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05D7A5-08C6-4033-A839-3FA22F0D3D2C}"/>
              </a:ext>
            </a:extLst>
          </p:cNvPr>
          <p:cNvSpPr/>
          <p:nvPr/>
        </p:nvSpPr>
        <p:spPr bwMode="auto">
          <a:xfrm>
            <a:off x="6376650" y="3187590"/>
            <a:ext cx="1166472" cy="171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FE6B2-052E-41A9-958F-C91DD81A8900}"/>
              </a:ext>
            </a:extLst>
          </p:cNvPr>
          <p:cNvSpPr txBox="1"/>
          <p:nvPr/>
        </p:nvSpPr>
        <p:spPr>
          <a:xfrm>
            <a:off x="6257742" y="3671294"/>
            <a:ext cx="1416772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Inference 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FC128B-E050-4CE1-B1E2-E885768678C0}"/>
              </a:ext>
            </a:extLst>
          </p:cNvPr>
          <p:cNvSpPr txBox="1"/>
          <p:nvPr/>
        </p:nvSpPr>
        <p:spPr>
          <a:xfrm>
            <a:off x="6255358" y="4446380"/>
            <a:ext cx="1416772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Exploration Policy</a:t>
            </a:r>
          </a:p>
        </p:txBody>
      </p:sp>
      <p:pic>
        <p:nvPicPr>
          <p:cNvPr id="46" name="Picture 4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73AF24-EB84-48B8-AAB8-840E1F7C7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6677399" y="3410123"/>
            <a:ext cx="555390" cy="370935"/>
          </a:xfrm>
          <a:prstGeom prst="rect">
            <a:avLst/>
          </a:prstGeom>
          <a:ln>
            <a:noFill/>
          </a:ln>
        </p:spPr>
      </p:pic>
      <p:pic>
        <p:nvPicPr>
          <p:cNvPr id="64" name="Picture 6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715F7D-88AD-476E-9C79-4110DDA590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6675015" y="4185209"/>
            <a:ext cx="555390" cy="370935"/>
          </a:xfrm>
          <a:prstGeom prst="rect">
            <a:avLst/>
          </a:prstGeom>
          <a:ln>
            <a:noFill/>
          </a:ln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AF6940A-4DF2-4C8E-8EFE-41A45E429166}"/>
              </a:ext>
            </a:extLst>
          </p:cNvPr>
          <p:cNvSpPr/>
          <p:nvPr/>
        </p:nvSpPr>
        <p:spPr bwMode="auto">
          <a:xfrm>
            <a:off x="7770002" y="3187591"/>
            <a:ext cx="1176391" cy="170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20E55A-B35B-41E3-AC7C-68FCB90AC446}"/>
              </a:ext>
            </a:extLst>
          </p:cNvPr>
          <p:cNvSpPr txBox="1"/>
          <p:nvPr/>
        </p:nvSpPr>
        <p:spPr>
          <a:xfrm>
            <a:off x="7698365" y="4394422"/>
            <a:ext cx="1315933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Training Service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08462F7D-DE36-4F55-A4DC-1E6F186449FD}"/>
              </a:ext>
            </a:extLst>
          </p:cNvPr>
          <p:cNvSpPr/>
          <p:nvPr/>
        </p:nvSpPr>
        <p:spPr bwMode="auto">
          <a:xfrm rot="10800000">
            <a:off x="7400091" y="3586620"/>
            <a:ext cx="481173" cy="25865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41C43-647B-4D4D-84DF-A031A88DB438}"/>
              </a:ext>
            </a:extLst>
          </p:cNvPr>
          <p:cNvSpPr/>
          <p:nvPr/>
        </p:nvSpPr>
        <p:spPr bwMode="auto">
          <a:xfrm>
            <a:off x="7778839" y="6037234"/>
            <a:ext cx="1176391" cy="33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1C7877-1094-407A-ADFE-9F9A443AE3E0}"/>
              </a:ext>
            </a:extLst>
          </p:cNvPr>
          <p:cNvSpPr txBox="1"/>
          <p:nvPr/>
        </p:nvSpPr>
        <p:spPr>
          <a:xfrm>
            <a:off x="7719771" y="5997446"/>
            <a:ext cx="1112437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Evaluation</a:t>
            </a:r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ED4958-2B1C-49E1-83AB-A840D9424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8092490" y="3392615"/>
            <a:ext cx="555390" cy="370935"/>
          </a:xfrm>
          <a:prstGeom prst="rect">
            <a:avLst/>
          </a:prstGeom>
          <a:ln>
            <a:noFill/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43C9B3A-338E-419B-9A4D-2E48DF74558D}"/>
              </a:ext>
            </a:extLst>
          </p:cNvPr>
          <p:cNvSpPr txBox="1"/>
          <p:nvPr/>
        </p:nvSpPr>
        <p:spPr>
          <a:xfrm>
            <a:off x="7219800" y="3337098"/>
            <a:ext cx="898103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9650B94B-A091-4059-9B1E-8A3974CB2011}"/>
              </a:ext>
            </a:extLst>
          </p:cNvPr>
          <p:cNvSpPr/>
          <p:nvPr/>
        </p:nvSpPr>
        <p:spPr bwMode="auto">
          <a:xfrm rot="10800000">
            <a:off x="6217919" y="4894184"/>
            <a:ext cx="672233" cy="358319"/>
          </a:xfrm>
          <a:prstGeom prst="bentArrow">
            <a:avLst>
              <a:gd name="adj1" fmla="val 27497"/>
              <a:gd name="adj2" fmla="val 22929"/>
              <a:gd name="adj3" fmla="val 48775"/>
              <a:gd name="adj4" fmla="val 4375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8C7627-268E-41FB-BC49-72A4276D0D06}"/>
              </a:ext>
            </a:extLst>
          </p:cNvPr>
          <p:cNvSpPr/>
          <p:nvPr/>
        </p:nvSpPr>
        <p:spPr bwMode="auto">
          <a:xfrm>
            <a:off x="7778839" y="5116293"/>
            <a:ext cx="463016" cy="881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Joining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A6AB4890-C5B4-4A40-A73C-E26568CF052D}"/>
              </a:ext>
            </a:extLst>
          </p:cNvPr>
          <p:cNvSpPr/>
          <p:nvPr/>
        </p:nvSpPr>
        <p:spPr bwMode="auto">
          <a:xfrm>
            <a:off x="6251102" y="5749496"/>
            <a:ext cx="1480154" cy="20237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2B5E1D-12E9-49A6-8AA2-F3BFB3C00A81}"/>
              </a:ext>
            </a:extLst>
          </p:cNvPr>
          <p:cNvSpPr/>
          <p:nvPr/>
        </p:nvSpPr>
        <p:spPr bwMode="auto">
          <a:xfrm>
            <a:off x="8270429" y="5116293"/>
            <a:ext cx="672232" cy="881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Logs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C511753-A3D0-4812-B61C-57F26332A963}"/>
              </a:ext>
            </a:extLst>
          </p:cNvPr>
          <p:cNvSpPr/>
          <p:nvPr/>
        </p:nvSpPr>
        <p:spPr bwMode="auto">
          <a:xfrm rot="16200000">
            <a:off x="8347306" y="4836099"/>
            <a:ext cx="481173" cy="25865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AA825-6E6E-49D1-9E91-191952B8B3FA}"/>
              </a:ext>
            </a:extLst>
          </p:cNvPr>
          <p:cNvSpPr txBox="1"/>
          <p:nvPr/>
        </p:nvSpPr>
        <p:spPr>
          <a:xfrm>
            <a:off x="4857171" y="3847246"/>
            <a:ext cx="1421607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bestAction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=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Rank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context,actions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rewardActionId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3F3F3F"/>
                  </a:gs>
                  <a:gs pos="30000">
                    <a:srgbClr val="3F3F3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A5EB6E-D502-453E-8044-910868CB9141}"/>
              </a:ext>
            </a:extLst>
          </p:cNvPr>
          <p:cNvSpPr txBox="1"/>
          <p:nvPr/>
        </p:nvSpPr>
        <p:spPr>
          <a:xfrm>
            <a:off x="4652747" y="5975883"/>
            <a:ext cx="148052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Reward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( 0.8 );</a:t>
            </a:r>
          </a:p>
        </p:txBody>
      </p:sp>
      <p:sp>
        <p:nvSpPr>
          <p:cNvPr id="72" name="Arrow: Bent 71">
            <a:extLst>
              <a:ext uri="{FF2B5EF4-FFF2-40B4-BE49-F238E27FC236}">
                <a16:creationId xmlns:a16="http://schemas.microsoft.com/office/drawing/2014/main" id="{DD986A3E-FCCE-4A3E-A756-9742497B53D0}"/>
              </a:ext>
            </a:extLst>
          </p:cNvPr>
          <p:cNvSpPr/>
          <p:nvPr/>
        </p:nvSpPr>
        <p:spPr bwMode="auto">
          <a:xfrm rot="10800000" flipH="1">
            <a:off x="6846486" y="4891740"/>
            <a:ext cx="898103" cy="361386"/>
          </a:xfrm>
          <a:prstGeom prst="bentArrow">
            <a:avLst>
              <a:gd name="adj1" fmla="val 27497"/>
              <a:gd name="adj2" fmla="val 25657"/>
              <a:gd name="adj3" fmla="val 31290"/>
              <a:gd name="adj4" fmla="val 4375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AF0638-4995-450C-A503-CBD150E0EA31}"/>
              </a:ext>
            </a:extLst>
          </p:cNvPr>
          <p:cNvSpPr/>
          <p:nvPr/>
        </p:nvSpPr>
        <p:spPr bwMode="auto">
          <a:xfrm>
            <a:off x="6328346" y="3137130"/>
            <a:ext cx="1289113" cy="1828912"/>
          </a:xfrm>
          <a:prstGeom prst="rect">
            <a:avLst/>
          </a:prstGeom>
          <a:noFill/>
          <a:ln w="38100">
            <a:solidFill>
              <a:srgbClr val="0078D7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7C7B6C-F6BA-4B99-97D8-C6371E43C848}"/>
              </a:ext>
            </a:extLst>
          </p:cNvPr>
          <p:cNvSpPr txBox="1"/>
          <p:nvPr/>
        </p:nvSpPr>
        <p:spPr>
          <a:xfrm>
            <a:off x="7744775" y="2574217"/>
            <a:ext cx="1226680" cy="5747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Train &amp; Evaluate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DA86E-72E2-4A35-9B4D-9134BEEAA5EC}"/>
              </a:ext>
            </a:extLst>
          </p:cNvPr>
          <p:cNvSpPr txBox="1"/>
          <p:nvPr/>
        </p:nvSpPr>
        <p:spPr>
          <a:xfrm>
            <a:off x="6167094" y="6258019"/>
            <a:ext cx="1504373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Personalizer Container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70D3D5-E92A-4A2F-A7DB-7A94CB799E24}"/>
              </a:ext>
            </a:extLst>
          </p:cNvPr>
          <p:cNvSpPr txBox="1"/>
          <p:nvPr/>
        </p:nvSpPr>
        <p:spPr>
          <a:xfrm>
            <a:off x="6760293" y="4966041"/>
            <a:ext cx="1504373" cy="3924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>
                <a:solidFill>
                  <a:schemeClr val="bg1"/>
                </a:solidFill>
              </a:rPr>
              <a:t>Async via Event Hub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2979B8-5B0E-4CDA-8BAB-969522530306}"/>
              </a:ext>
            </a:extLst>
          </p:cNvPr>
          <p:cNvSpPr txBox="1"/>
          <p:nvPr/>
        </p:nvSpPr>
        <p:spPr>
          <a:xfrm>
            <a:off x="6760293" y="5659097"/>
            <a:ext cx="1504373" cy="3924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>
                <a:solidFill>
                  <a:schemeClr val="bg1"/>
                </a:solidFill>
              </a:rPr>
              <a:t>Async via Event Hub</a:t>
            </a:r>
          </a:p>
        </p:txBody>
      </p:sp>
    </p:spTree>
    <p:extLst>
      <p:ext uri="{BB962C8B-B14F-4D97-AF65-F5344CB8AC3E}">
        <p14:creationId xmlns:p14="http://schemas.microsoft.com/office/powerpoint/2010/main" val="399994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CE3097-7E84-488C-B874-E61C591FE52B}"/>
              </a:ext>
            </a:extLst>
          </p:cNvPr>
          <p:cNvSpPr/>
          <p:nvPr/>
        </p:nvSpPr>
        <p:spPr bwMode="auto">
          <a:xfrm>
            <a:off x="6217920" y="1934988"/>
            <a:ext cx="2844681" cy="4777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 descr="Up:  Microsoft Cognitive Services Give your apps a human side">
            <a:extLst>
              <a:ext uri="{FF2B5EF4-FFF2-40B4-BE49-F238E27FC236}">
                <a16:creationId xmlns:a16="http://schemas.microsoft.com/office/drawing/2014/main" id="{85389BCE-6F43-444F-9979-D45D2D1F447D}"/>
              </a:ext>
            </a:extLst>
          </p:cNvPr>
          <p:cNvSpPr/>
          <p:nvPr/>
        </p:nvSpPr>
        <p:spPr>
          <a:xfrm>
            <a:off x="610438" y="385573"/>
            <a:ext cx="9266304" cy="7439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The b</a:t>
            </a:r>
            <a:r>
              <a:rPr lang="en-US" sz="4705">
                <a:latin typeface="Segoe UI"/>
                <a:cs typeface="Segoe UI" panose="020B0502040204020203" pitchFamily="34" charset="0"/>
              </a:rPr>
              <a:t>rains</a:t>
            </a:r>
            <a:endParaRPr kumimoji="0" lang="en-US" sz="470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</a:endParaRPr>
          </a:p>
        </p:txBody>
      </p:sp>
      <p:pic>
        <p:nvPicPr>
          <p:cNvPr id="17" name="Picture 2" descr="https://microsoft.sharepoint.com/teams/personalizr/Shared%20Documents/_Personalization/UX%20&amp;%20Design/Icon/Blue/PersonalizationAppList.targetsize-256.png">
            <a:extLst>
              <a:ext uri="{FF2B5EF4-FFF2-40B4-BE49-F238E27FC236}">
                <a16:creationId xmlns:a16="http://schemas.microsoft.com/office/drawing/2014/main" id="{0563BE31-41CA-4E1F-B9C5-73855998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79" y="1986972"/>
            <a:ext cx="573712" cy="57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25753E7-77F5-4778-AB0A-EA2784243C4A}"/>
              </a:ext>
            </a:extLst>
          </p:cNvPr>
          <p:cNvSpPr txBox="1"/>
          <p:nvPr/>
        </p:nvSpPr>
        <p:spPr>
          <a:xfrm>
            <a:off x="6748657" y="2042953"/>
            <a:ext cx="1899416" cy="4321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Personalizer Service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A7D992-02E9-4336-AFA9-27AA89C8B4DF}"/>
              </a:ext>
            </a:extLst>
          </p:cNvPr>
          <p:cNvSpPr txBox="1"/>
          <p:nvPr/>
        </p:nvSpPr>
        <p:spPr>
          <a:xfrm>
            <a:off x="6354608" y="2574217"/>
            <a:ext cx="1226680" cy="5747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Inference &amp; Exploration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05D7A5-08C6-4033-A839-3FA22F0D3D2C}"/>
              </a:ext>
            </a:extLst>
          </p:cNvPr>
          <p:cNvSpPr/>
          <p:nvPr/>
        </p:nvSpPr>
        <p:spPr bwMode="auto">
          <a:xfrm>
            <a:off x="6376650" y="3187590"/>
            <a:ext cx="1166472" cy="171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FE6B2-052E-41A9-958F-C91DD81A8900}"/>
              </a:ext>
            </a:extLst>
          </p:cNvPr>
          <p:cNvSpPr txBox="1"/>
          <p:nvPr/>
        </p:nvSpPr>
        <p:spPr>
          <a:xfrm>
            <a:off x="6257742" y="3671294"/>
            <a:ext cx="1416772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Inference 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FC128B-E050-4CE1-B1E2-E885768678C0}"/>
              </a:ext>
            </a:extLst>
          </p:cNvPr>
          <p:cNvSpPr txBox="1"/>
          <p:nvPr/>
        </p:nvSpPr>
        <p:spPr>
          <a:xfrm>
            <a:off x="6255358" y="4446380"/>
            <a:ext cx="1416772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Exploration Policy</a:t>
            </a:r>
          </a:p>
        </p:txBody>
      </p:sp>
      <p:pic>
        <p:nvPicPr>
          <p:cNvPr id="46" name="Picture 4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73AF24-EB84-48B8-AAB8-840E1F7C7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6677399" y="3410123"/>
            <a:ext cx="555390" cy="370935"/>
          </a:xfrm>
          <a:prstGeom prst="rect">
            <a:avLst/>
          </a:prstGeom>
          <a:ln>
            <a:noFill/>
          </a:ln>
        </p:spPr>
      </p:pic>
      <p:pic>
        <p:nvPicPr>
          <p:cNvPr id="64" name="Picture 6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715F7D-88AD-476E-9C79-4110DDA590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F3F3F">
                <a:lumMod val="20000"/>
                <a:lumOff val="8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6675015" y="4185209"/>
            <a:ext cx="555390" cy="370935"/>
          </a:xfrm>
          <a:prstGeom prst="rect">
            <a:avLst/>
          </a:prstGeom>
          <a:ln>
            <a:noFill/>
          </a:ln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DAF0638-4995-450C-A503-CBD150E0EA31}"/>
              </a:ext>
            </a:extLst>
          </p:cNvPr>
          <p:cNvSpPr/>
          <p:nvPr/>
        </p:nvSpPr>
        <p:spPr bwMode="auto">
          <a:xfrm>
            <a:off x="6328346" y="3137130"/>
            <a:ext cx="1289113" cy="1828912"/>
          </a:xfrm>
          <a:prstGeom prst="rect">
            <a:avLst/>
          </a:prstGeom>
          <a:noFill/>
          <a:ln w="38100">
            <a:solidFill>
              <a:srgbClr val="0078D7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9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2D9378-17E7-4DCD-A57A-2BEEE99D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>
                <a:solidFill>
                  <a:srgbClr val="FFFFFF"/>
                </a:solidFill>
              </a:rPr>
              <a:t>www.vowpalwabbit.org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5984F-176C-4DDE-BF3C-015D8AA6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61" y="643467"/>
            <a:ext cx="7180410" cy="35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945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4" ma:contentTypeDescription="Create a new document." ma:contentTypeScope="" ma:versionID="d8ccf2278baad78c82bd431307592cb8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19cb95654f3fd1f10529e59ebb3e7781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</documentManagement>
</p:properties>
</file>

<file path=customXml/itemProps1.xml><?xml version="1.0" encoding="utf-8"?>
<ds:datastoreItem xmlns:ds="http://schemas.openxmlformats.org/officeDocument/2006/customXml" ds:itemID="{01061630-A271-4681-B631-2D0771EE0C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ED551C-2E15-46C6-9276-5EE5DE7160CA}">
  <ds:schemaRefs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CB1C91-4713-40C3-AD04-7596E5E95146}">
  <ds:schemaRefs>
    <ds:schemaRef ds:uri="b0e4521d-181b-4aee-b4a8-952b2bc14729"/>
    <ds:schemaRef ds:uri="ed971524-76e7-40a8-a01a-f99956bd17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Metropolitan</vt:lpstr>
      <vt:lpstr>What is Personalizer ?</vt:lpstr>
      <vt:lpstr>Example…</vt:lpstr>
      <vt:lpstr>Show me some code</vt:lpstr>
      <vt:lpstr>Rank(..)</vt:lpstr>
      <vt:lpstr>Now, the reward</vt:lpstr>
      <vt:lpstr>PowerPoint Presentation</vt:lpstr>
      <vt:lpstr>PowerPoint Presentation</vt:lpstr>
      <vt:lpstr>PowerPoint Presentation</vt:lpstr>
      <vt:lpstr>www.vowpalwabbit.org</vt:lpstr>
      <vt:lpstr>Vowpal Wabbit</vt:lpstr>
      <vt:lpstr>Http service wrapped in a container</vt:lpstr>
      <vt:lpstr>PowerPoint Presentation</vt:lpstr>
      <vt:lpstr>PowerPoint Presentation</vt:lpstr>
      <vt:lpstr>Logs &amp; Joining</vt:lpstr>
      <vt:lpstr>PowerPoint Presentation</vt:lpstr>
      <vt:lpstr>PowerPoint Presentation</vt:lpstr>
      <vt:lpstr>Azure Portal</vt:lpstr>
      <vt:lpstr>Counter factual evaluation and optimization</vt:lpstr>
      <vt:lpstr>Do you have a Bandits problem?</vt:lpstr>
      <vt:lpstr>You gave me pizza You don’t know my preference to tacos</vt:lpstr>
      <vt:lpstr>The menu changed!</vt:lpstr>
      <vt:lpstr>Non stationarity</vt:lpstr>
      <vt:lpstr>Questions?   Thank you!  rokumper@Microsoft.com  @kumpera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Personalizer ?</dc:title>
  <dc:creator>Rodrigo Kumpera</dc:creator>
  <cp:revision>1</cp:revision>
  <dcterms:created xsi:type="dcterms:W3CDTF">2019-07-24T19:18:08Z</dcterms:created>
  <dcterms:modified xsi:type="dcterms:W3CDTF">2019-07-24T20:26:04Z</dcterms:modified>
</cp:coreProperties>
</file>