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6" r:id="rId2"/>
    <p:sldId id="549" r:id="rId3"/>
    <p:sldId id="548" r:id="rId4"/>
    <p:sldId id="550" r:id="rId5"/>
    <p:sldId id="551" r:id="rId6"/>
    <p:sldId id="552" r:id="rId7"/>
    <p:sldId id="5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n Chari" initials="RC" lastIdx="2" clrIdx="0">
    <p:extLst>
      <p:ext uri="{19B8F6BF-5375-455C-9EA6-DF929625EA0E}">
        <p15:presenceInfo xmlns:p15="http://schemas.microsoft.com/office/powerpoint/2012/main" userId="S::ranaras@microsoft.com::50bff8fc-4164-4fd9-bed5-33d3865024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4528-3C31-44C5-84D7-89CFE8EB60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DC210-708F-4CC2-B134-7E2FB6A0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496A2-A060-4AD8-9596-27A00C199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3CD3-1149-4258-834A-CF9DD2E2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FE54E-998C-43AF-8A8B-301D8661C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B5CC-BE14-47BF-8303-7D6CC39A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70C2-DCFA-4F59-B905-9190A1BA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18F7-262B-4114-A7DF-45CDDD2A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D21D-D57A-409A-A2AF-1C88CBF8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155C-ED7A-4B49-B5BF-86BCBE63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2B39-CE8A-4290-A3AC-A5B09C7A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D749-0788-43B7-9982-5FAC47A3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66C2-27D5-4544-A5A0-3272DCFD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B76C-D639-4C7A-82E0-B94F48D3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1FA06-F9E6-48E4-9850-7E24F1C55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A1CE-4743-4457-829F-79FB7852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39AD-874A-4C4C-B9C1-FEC7123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B791-E538-4072-AA0A-24977C38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9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A376-B030-47AB-A159-82ED12F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772E-810C-4D00-A1D8-49B150A5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729-6EA3-4EE3-8C43-66018ED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2B34-244E-434D-A353-E30A762D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D02E-596C-4404-8AA1-BB6E46C6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9CFB-7F5C-40DC-AA28-EB03338B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7A2D9-C81D-467F-B862-A2EAD2CD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DAB2-EA37-4E89-9E8C-64F630C5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3494-EAD4-42BF-A29E-4926E1A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DDF2-5E63-4C55-955D-571BEEE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7893-B835-4F2B-9B35-DF127245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F9F3-CF49-4E10-98C9-2FF66E39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F30E-8094-4C21-BD3C-0119D027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0858-777E-48EF-86A4-493D5B10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3399-75B2-4DE0-8657-1569C25A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749D-2B32-4B3F-9F71-4E094846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0F00-8227-4A4B-B45A-8A28357E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CF19-8DD1-4DC3-B9E7-8F1BD58A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DE5B-8474-4C84-9202-F97BA3B8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1F48C-A217-4D9E-B783-4CCCAA1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F06CB-063D-4E4B-AFBF-A8D00C54D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1A4BA-3315-4631-8607-F17A90C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51F33-5103-44E5-B8F9-4A7DC9CB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BF8CE-C748-4F89-A8F4-10B8D1F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0D8-031F-4B3D-BD9E-DE8E53EF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E605-43F0-44D5-BCE7-A216E4A8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01A1D-AAD3-4C61-844D-5396EA92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80B47-5948-43A9-AD3C-E0FBE3B4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5D842-7F11-4BD2-9B82-5EC2E82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D931-00E6-45CD-9354-38F3BBFC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53479-BD2D-402A-8360-528E06DE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028-8127-4735-83EF-B7BB7333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D409-C389-4C33-BCF1-1D38F3AE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CD28F-87C7-48A7-93B9-53E36415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8889-4C5B-47DA-8BF7-39A77DE1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EFC0-7730-43A1-A6CC-C9AC22A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0FBBC-673E-4EF2-852B-D7AB6F5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5DA4-4DFE-4844-A446-AEFD043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9C39C-29B5-4C74-9D28-2217C4F2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3EAF-104F-47DC-AAC4-AAA433F7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90B3-0007-4B99-ADCE-F93BBFBD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234B-BE99-4AE5-80A8-8830159B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8E5BA-2929-4A97-936C-4FBF511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93A26-46E4-48C1-881F-04DF6C40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CF8F-DA7B-4320-AF67-BB84A726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8DBE-2EA1-4A51-A132-1DBEB0FC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34DD-0458-4029-981D-06B9EF452C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8B13-CF03-4975-B7C1-2D1BF3942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AF7FA-9A0E-47F4-8E74-57E2C82A5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2C38-D084-4FC3-BF05-D0BBEE0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worksh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personaliz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azure/cognitive-services/personalizer/concept-rewards" TargetMode="External"/><Relationship Id="rId4" Type="http://schemas.openxmlformats.org/officeDocument/2006/relationships/hyperlink" Target="https://docs.microsoft.com/en-us/azure/cognitive-services/personalizer/concepts-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2A728E09-6092-462E-85D8-2382B1A79E83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free Azure/Microsoft account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https://azure.microsoft.com/en-us/free/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Install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21553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Personalizer Instance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9731F6-F8B3-4619-8253-943BEFA60E3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" y="1253331"/>
            <a:ext cx="4507213" cy="3002697"/>
          </a:xfrm>
          <a:prstGeom prst="rect">
            <a:avLst/>
          </a:prstGeom>
        </p:spPr>
      </p:pic>
      <p:pic>
        <p:nvPicPr>
          <p:cNvPr id="6" name="Content Placeholder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90183A-BA00-49CF-AFB3-25E76B0D6507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1" y="1253331"/>
            <a:ext cx="3839778" cy="2558053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91A80-29A4-4F16-A9DB-12B9EB510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56" y="1253331"/>
            <a:ext cx="3038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A3C579A-89D8-4416-B272-A68B2ACEE4F3}"/>
              </a:ext>
            </a:extLst>
          </p:cNvPr>
          <p:cNvSpPr txBox="1"/>
          <p:nvPr/>
        </p:nvSpPr>
        <p:spPr>
          <a:xfrm>
            <a:off x="6074605" y="2999452"/>
            <a:ext cx="3025585" cy="5170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rank( user, content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EFF5F-7077-445B-8BEB-77C0E47E215F}"/>
              </a:ext>
            </a:extLst>
          </p:cNvPr>
          <p:cNvSpPr/>
          <p:nvPr/>
        </p:nvSpPr>
        <p:spPr>
          <a:xfrm>
            <a:off x="5493374" y="1314503"/>
            <a:ext cx="1135749" cy="10245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700" dirty="0">
                <a:solidFill>
                  <a:srgbClr val="505050"/>
                </a:solidFill>
                <a:latin typeface="Segoe UI Semilight"/>
              </a:rPr>
              <a:t>Your</a:t>
            </a:r>
            <a:br>
              <a:rPr lang="en-US" sz="1700" dirty="0">
                <a:solidFill>
                  <a:srgbClr val="505050"/>
                </a:solidFill>
                <a:latin typeface="Segoe UI Semilight"/>
              </a:rPr>
            </a:br>
            <a:r>
              <a:rPr lang="en-US" sz="1700" dirty="0">
                <a:solidFill>
                  <a:srgbClr val="505050"/>
                </a:solidFill>
                <a:latin typeface="Segoe UI Semilight"/>
              </a:rPr>
              <a:t>News</a:t>
            </a:r>
          </a:p>
          <a:p>
            <a:pPr algn="ctr" defTabSz="914225">
              <a:defRPr/>
            </a:pPr>
            <a:r>
              <a:rPr lang="en-US" sz="1700" dirty="0">
                <a:solidFill>
                  <a:srgbClr val="505050"/>
                </a:solidFill>
                <a:latin typeface="Segoe UI Semilight"/>
              </a:rPr>
              <a:t>Website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0A337-EFD3-4A8F-A68B-E370AAB8C573}"/>
              </a:ext>
            </a:extLst>
          </p:cNvPr>
          <p:cNvSpPr/>
          <p:nvPr/>
        </p:nvSpPr>
        <p:spPr>
          <a:xfrm>
            <a:off x="8651529" y="1286082"/>
            <a:ext cx="1090494" cy="10333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700" dirty="0">
                <a:solidFill>
                  <a:srgbClr val="FFFFFF"/>
                </a:solidFill>
                <a:latin typeface="Segoe UI Semilight"/>
              </a:rPr>
              <a:t>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1AF948-6B06-9346-A3CC-72DE7A9670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61249" y="2339079"/>
            <a:ext cx="0" cy="408031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A8FC54-B7A0-294F-B0CE-AB1D1A6E6E3E}"/>
              </a:ext>
            </a:extLst>
          </p:cNvPr>
          <p:cNvCxnSpPr>
            <a:cxnSpLocks/>
          </p:cNvCxnSpPr>
          <p:nvPr/>
        </p:nvCxnSpPr>
        <p:spPr>
          <a:xfrm>
            <a:off x="9202274" y="2319432"/>
            <a:ext cx="0" cy="394374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2178C3-FEF1-5C47-A69C-85C07C43BD48}"/>
              </a:ext>
            </a:extLst>
          </p:cNvPr>
          <p:cNvCxnSpPr>
            <a:cxnSpLocks/>
          </p:cNvCxnSpPr>
          <p:nvPr/>
        </p:nvCxnSpPr>
        <p:spPr>
          <a:xfrm>
            <a:off x="6082290" y="3378107"/>
            <a:ext cx="311448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BE4A8-61FC-0349-BB89-749D8E5F5825}"/>
              </a:ext>
            </a:extLst>
          </p:cNvPr>
          <p:cNvSpPr txBox="1"/>
          <p:nvPr/>
        </p:nvSpPr>
        <p:spPr>
          <a:xfrm>
            <a:off x="6566425" y="3364058"/>
            <a:ext cx="1943428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 to display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6DA212-F342-446A-B067-711681410239}"/>
              </a:ext>
            </a:extLst>
          </p:cNvPr>
          <p:cNvCxnSpPr>
            <a:cxnSpLocks/>
          </p:cNvCxnSpPr>
          <p:nvPr/>
        </p:nvCxnSpPr>
        <p:spPr>
          <a:xfrm flipH="1">
            <a:off x="6061250" y="3746556"/>
            <a:ext cx="313552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702EBC-51D9-464F-97EB-38824931E107}"/>
              </a:ext>
            </a:extLst>
          </p:cNvPr>
          <p:cNvCxnSpPr>
            <a:cxnSpLocks/>
          </p:cNvCxnSpPr>
          <p:nvPr/>
        </p:nvCxnSpPr>
        <p:spPr>
          <a:xfrm>
            <a:off x="6061249" y="5412212"/>
            <a:ext cx="3146524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86E0109-BED3-4F66-B2A1-EA8A95A12381}"/>
              </a:ext>
            </a:extLst>
          </p:cNvPr>
          <p:cNvSpPr txBox="1"/>
          <p:nvPr/>
        </p:nvSpPr>
        <p:spPr>
          <a:xfrm>
            <a:off x="7004103" y="5013855"/>
            <a:ext cx="1417067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reward( +1 )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531EA-089D-4D62-958A-2A192AC6293B}"/>
              </a:ext>
            </a:extLst>
          </p:cNvPr>
          <p:cNvSpPr/>
          <p:nvPr/>
        </p:nvSpPr>
        <p:spPr>
          <a:xfrm>
            <a:off x="2185688" y="1314503"/>
            <a:ext cx="1135749" cy="1024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700" dirty="0">
                <a:solidFill>
                  <a:srgbClr val="505050"/>
                </a:solidFill>
                <a:latin typeface="Segoe UI Semilight"/>
              </a:rPr>
              <a:t>User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0BA53B-F8D8-41CA-AB45-2B95B3A78C6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753563" y="2339079"/>
            <a:ext cx="0" cy="408031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65D4AF-23E4-4DC3-837A-AAFE767B13BB}"/>
              </a:ext>
            </a:extLst>
          </p:cNvPr>
          <p:cNvCxnSpPr>
            <a:cxnSpLocks/>
          </p:cNvCxnSpPr>
          <p:nvPr/>
        </p:nvCxnSpPr>
        <p:spPr>
          <a:xfrm>
            <a:off x="2774602" y="3045436"/>
            <a:ext cx="3307688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C44345-E1F4-417A-843E-9A807FC3523E}"/>
              </a:ext>
            </a:extLst>
          </p:cNvPr>
          <p:cNvSpPr txBox="1"/>
          <p:nvPr/>
        </p:nvSpPr>
        <p:spPr>
          <a:xfrm>
            <a:off x="3141094" y="2624288"/>
            <a:ext cx="2671384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Requests your home page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E4F315B-2DA8-48E4-BEB0-43F0BBCF7B1C}"/>
              </a:ext>
            </a:extLst>
          </p:cNvPr>
          <p:cNvSpPr/>
          <p:nvPr/>
        </p:nvSpPr>
        <p:spPr>
          <a:xfrm>
            <a:off x="6143007" y="2406007"/>
            <a:ext cx="2070594" cy="488608"/>
          </a:xfrm>
          <a:prstGeom prst="wedgeEllipseCallou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content is relevant to this user?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CD856B-56C0-4468-A008-CA440631377C}"/>
              </a:ext>
            </a:extLst>
          </p:cNvPr>
          <p:cNvCxnSpPr>
            <a:cxnSpLocks/>
            <a:endCxn id="8" idx="8"/>
          </p:cNvCxnSpPr>
          <p:nvPr/>
        </p:nvCxnSpPr>
        <p:spPr>
          <a:xfrm flipV="1">
            <a:off x="6082290" y="2955691"/>
            <a:ext cx="664647" cy="89746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C6635E-D480-4543-AEBC-3FA00D006F49}"/>
              </a:ext>
            </a:extLst>
          </p:cNvPr>
          <p:cNvCxnSpPr>
            <a:cxnSpLocks/>
          </p:cNvCxnSpPr>
          <p:nvPr/>
        </p:nvCxnSpPr>
        <p:spPr>
          <a:xfrm flipH="1">
            <a:off x="2771171" y="4013505"/>
            <a:ext cx="3290077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9E12A4-9E62-455C-B130-E200529A5DC8}"/>
              </a:ext>
            </a:extLst>
          </p:cNvPr>
          <p:cNvSpPr txBox="1"/>
          <p:nvPr/>
        </p:nvSpPr>
        <p:spPr>
          <a:xfrm>
            <a:off x="3400743" y="3595052"/>
            <a:ext cx="2055254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Render home page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E78487-9471-4D30-BFBE-7F663812DE05}"/>
              </a:ext>
            </a:extLst>
          </p:cNvPr>
          <p:cNvCxnSpPr>
            <a:cxnSpLocks/>
          </p:cNvCxnSpPr>
          <p:nvPr/>
        </p:nvCxnSpPr>
        <p:spPr>
          <a:xfrm>
            <a:off x="2761120" y="5163214"/>
            <a:ext cx="3270882" cy="44490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935EAC-F65F-4E40-8513-8EE2460E532B}"/>
              </a:ext>
            </a:extLst>
          </p:cNvPr>
          <p:cNvSpPr txBox="1"/>
          <p:nvPr/>
        </p:nvSpPr>
        <p:spPr>
          <a:xfrm>
            <a:off x="3143222" y="4774931"/>
            <a:ext cx="2552569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Clicks on chosen content</a:t>
            </a:r>
          </a:p>
        </p:txBody>
      </p:sp>
    </p:spTree>
    <p:extLst>
      <p:ext uri="{BB962C8B-B14F-4D97-AF65-F5344CB8AC3E}">
        <p14:creationId xmlns:p14="http://schemas.microsoft.com/office/powerpoint/2010/main" val="70889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 code &amp;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2A728E09-6092-462E-85D8-2382B1A79E83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55D8F5-189E-4876-9F97-C0CB4FA2ACD8}"/>
              </a:ext>
            </a:extLst>
          </p:cNvPr>
          <p:cNvSpPr>
            <a:spLocks noGrp="1"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clone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https://github.com/VowpalWabbit/workshop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pip install </a:t>
            </a:r>
            <a:r>
              <a:rPr lang="en-US" dirty="0" err="1"/>
              <a:t>azure.cognitiveservices.personalizer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83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C061F3C-76DA-498C-809B-C4440700552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4" y="1314291"/>
            <a:ext cx="5200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C1E-9E97-40B4-BF41-7ACA779A9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501" y="268170"/>
            <a:ext cx="11653523" cy="899537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372DE-C9AA-F44A-B53D-FFC08EC50FCF}"/>
              </a:ext>
            </a:extLst>
          </p:cNvPr>
          <p:cNvSpPr txBox="1"/>
          <p:nvPr/>
        </p:nvSpPr>
        <p:spPr>
          <a:xfrm>
            <a:off x="10366701" y="6088539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F3711-A39A-4212-9B55-D3C880D6FE2D}"/>
              </a:ext>
            </a:extLst>
          </p:cNvPr>
          <p:cNvSpPr>
            <a:spLocks noGrp="1"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D9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https://docs.microsoft.com/en-us/azure/cognitive-services/personalizer/</a:t>
            </a:r>
            <a:endParaRPr lang="en-US" sz="2000" dirty="0">
              <a:solidFill>
                <a:srgbClr val="FFD966"/>
              </a:solidFill>
            </a:endParaRPr>
          </a:p>
          <a:p>
            <a:r>
              <a:rPr lang="en-US" sz="2000" dirty="0">
                <a:solidFill>
                  <a:srgbClr val="FFD9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https://docs.microsoft.com/en-us/azure/cognitive-services/personalizer/concepts-features</a:t>
            </a:r>
            <a:endParaRPr lang="en-US" sz="2000" dirty="0">
              <a:solidFill>
                <a:srgbClr val="FFD966"/>
              </a:solidFill>
            </a:endParaRPr>
          </a:p>
          <a:p>
            <a:r>
              <a:rPr lang="en-US" sz="2000" dirty="0">
                <a:solidFill>
                  <a:srgbClr val="FFD9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https://docs.microsoft.com/en-us/azure/cognitive-services/personalizer/concept-rewards</a:t>
            </a:r>
            <a:endParaRPr lang="en-US" sz="2000" dirty="0">
              <a:solidFill>
                <a:srgbClr val="FFD96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4" ma:contentTypeDescription="Create a new document." ma:contentTypeScope="" ma:versionID="d8ccf2278baad78c82bd431307592cb8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19cb95654f3fd1f10529e59ebb3e7781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78B68A52-E0F9-4222-9D4B-6D80F7ECF889}"/>
</file>

<file path=customXml/itemProps2.xml><?xml version="1.0" encoding="utf-8"?>
<ds:datastoreItem xmlns:ds="http://schemas.openxmlformats.org/officeDocument/2006/customXml" ds:itemID="{240429B1-0D97-43BB-8433-5A6F9932F664}"/>
</file>

<file path=customXml/itemProps3.xml><?xml version="1.0" encoding="utf-8"?>
<ds:datastoreItem xmlns:ds="http://schemas.openxmlformats.org/officeDocument/2006/customXml" ds:itemID="{9CB5CC31-890E-4BE5-BE75-A1861FBAD166}"/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148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Semilight</vt:lpstr>
      <vt:lpstr>Office Theme</vt:lpstr>
      <vt:lpstr>Demo Pre-requisites</vt:lpstr>
      <vt:lpstr>Create Personalizer Instance</vt:lpstr>
      <vt:lpstr>Demo App</vt:lpstr>
      <vt:lpstr>Demo code &amp; Libraries</vt:lpstr>
      <vt:lpstr>Code</vt:lpstr>
      <vt:lpstr>App Status</vt:lpstr>
      <vt:lpstr>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Service (Logical)</dc:title>
  <dc:creator>Rajan Chari</dc:creator>
  <cp:lastModifiedBy>Rajan Chari</cp:lastModifiedBy>
  <cp:revision>40</cp:revision>
  <dcterms:created xsi:type="dcterms:W3CDTF">2018-11-07T20:20:47Z</dcterms:created>
  <dcterms:modified xsi:type="dcterms:W3CDTF">2019-07-25T12:00:02Z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ranaras@microsoft.com</vt:lpwstr>
  </property>
  <property fmtid="{D5CDD505-2E9C-101B-9397-08002B2CF9AE}" pid="5" name="MSIP_Label_f42aa342-8706-4288-bd11-ebb85995028c_SetDate">
    <vt:lpwstr>2019-02-15T20:58:39.2210427Z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a95c5e2e-6571-4866-ad58-1e8bfa220b50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0x010100D38D393254D930438EAEFA57144E97A1</vt:lpwstr>
  </property>
</Properties>
</file>