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663734-99B6-4CF8-A71F-1E7FC20D9A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249E38F-FCD2-41CF-87F0-BA39944702A9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Sample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Bottom Text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LibreOffice/7.6.6.3$Linux_X86_64 LibreOffice_project/60$Build-3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2024-05-23T03:51:43Z</dcterms:created>
  <dc:creator/>
  <dc:description/>
  <dc:language>en-AU</dc:language>
  <cp:lastModifiedBy/>
  <dcterms:modified xsi:type="dcterms:W3CDTF">2024-05-23T03:52:02Z</dcterms:modified>
  <cp:revision>1</cp:revision>
  <dc:subject/>
  <dc:title/>
</cp:coreProperties>
</file>