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1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BFFFD-14FA-4C80-ABE8-8CCD333EE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Simulation des </a:t>
            </a:r>
            <a:r>
              <a:rPr lang="de-DE" dirty="0" err="1"/>
              <a:t>Sonnensytem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6947C-715C-4A2D-924A-F17C0BAD0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Frederik Rieß, </a:t>
            </a:r>
            <a:r>
              <a:rPr lang="de-DE" dirty="0" err="1"/>
              <a:t>aaron</a:t>
            </a:r>
            <a:r>
              <a:rPr lang="de-DE" dirty="0"/>
              <a:t> </a:t>
            </a:r>
            <a:r>
              <a:rPr lang="de-DE" dirty="0" err="1"/>
              <a:t>Kurda</a:t>
            </a:r>
            <a:r>
              <a:rPr lang="de-DE" dirty="0"/>
              <a:t>, Michael Keller, </a:t>
            </a:r>
            <a:r>
              <a:rPr lang="de-DE" dirty="0" err="1"/>
              <a:t>Jasha</a:t>
            </a:r>
            <a:r>
              <a:rPr lang="de-DE" dirty="0"/>
              <a:t> </a:t>
            </a:r>
            <a:r>
              <a:rPr lang="de-DE" dirty="0" err="1"/>
              <a:t>schmidt</a:t>
            </a:r>
            <a:r>
              <a:rPr lang="de-DE" dirty="0"/>
              <a:t> &amp; </a:t>
            </a:r>
            <a:r>
              <a:rPr lang="de-DE" dirty="0" err="1"/>
              <a:t>felix</a:t>
            </a:r>
            <a:r>
              <a:rPr lang="de-DE" dirty="0"/>
              <a:t> </a:t>
            </a:r>
            <a:r>
              <a:rPr lang="de-DE" dirty="0" err="1"/>
              <a:t>willrich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2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C9E2D-611E-48D5-9E3F-60BCC33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BC05B-1845-42D4-965C-63A607DC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6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D70C-2838-4A73-B529-89BC40A1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872BD-90A5-4A6D-987E-395BF488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Simulation des Sonnensystem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Erstellt in 3D mit Unity(C#)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Alle Planeten ohne Monde werden simuliert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Möglichkeit Asteroiden zu 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Startpunkt sind die Daten von 1959 – 2019, jeweils der 1.1.XXXX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Simulationsdaten </a:t>
            </a:r>
            <a:r>
              <a:rPr lang="de-DE" dirty="0"/>
              <a:t>werden mit den Daten der NASA verglichen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2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3F745-C11D-4C55-B8FE-6C1044F6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Aarons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59A15-BE4B-42A1-990B-2D7CC9B1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5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A7E70-CD89-4BAC-84AD-BBF70C4B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Fredes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AF323-B4B4-4E48-A8F6-2496DFCB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06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6177F-4B2C-44D6-BAC9-92959A6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E3630-6F10-48F5-A08A-84D379C5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Systematische Fehler </a:t>
            </a:r>
          </a:p>
          <a:p>
            <a:pPr lvl="1"/>
            <a:r>
              <a:rPr lang="de-DE" dirty="0"/>
              <a:t>Gleiche Wirkung auf alle Messungen</a:t>
            </a:r>
          </a:p>
          <a:p>
            <a:pPr lvl="1"/>
            <a:r>
              <a:rPr lang="de-DE" dirty="0"/>
              <a:t>Wird in der Fehlerrechnung nicht beachtet</a:t>
            </a:r>
          </a:p>
          <a:p>
            <a:r>
              <a:rPr lang="de-DE" dirty="0"/>
              <a:t>Statistische Fehler</a:t>
            </a:r>
          </a:p>
          <a:p>
            <a:pPr lvl="1"/>
            <a:r>
              <a:rPr lang="de-DE" dirty="0"/>
              <a:t>Messfehler, Rundungsfehler, Berechnungsfehler</a:t>
            </a:r>
          </a:p>
          <a:p>
            <a:pPr lvl="1"/>
            <a:r>
              <a:rPr lang="de-DE" dirty="0"/>
              <a:t>Wirkung auf jede Messung unterschiedlich</a:t>
            </a:r>
          </a:p>
          <a:p>
            <a:pPr lvl="1"/>
            <a:r>
              <a:rPr lang="de-DE" dirty="0"/>
              <a:t>Wird durch unendlich Wiederholungen aufgehoben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72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28863-B374-42BF-A93D-54E809B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der Fehlerberechnung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3200" dirty="0"/>
                  <a:t>Mittelwert</a:t>
                </a:r>
              </a:p>
              <a:p>
                <a:pPr lvl="1"/>
                <a:r>
                  <a:rPr lang="de-DE" dirty="0"/>
                  <a:t>Mittelwert der Messwerte</a:t>
                </a:r>
              </a:p>
              <a:p>
                <a:pPr lvl="1"/>
                <a:r>
                  <a:rPr lang="de-DE" dirty="0"/>
                  <a:t>In unserem Projekt: Mittelwert der Abweichungen von der Planeten Position</a:t>
                </a:r>
              </a:p>
              <a:p>
                <a:r>
                  <a:rPr lang="de-DE" sz="3200" dirty="0"/>
                  <a:t>Standartabweichung</a:t>
                </a:r>
              </a:p>
              <a:p>
                <a:pPr lvl="1"/>
                <a:r>
                  <a:rPr lang="de-DE" dirty="0"/>
                  <a:t>Gibt an, wie die einzelnen Messwerte um dem Mittelwert streuen</a:t>
                </a:r>
              </a:p>
              <a:p>
                <a:pPr lvl="1"/>
                <a:r>
                  <a:rPr lang="de-DE" dirty="0"/>
                  <a:t>Im Intervall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liegen 68,3 % aller Messwerte</a:t>
                </a:r>
              </a:p>
              <a:p>
                <a:pPr lvl="2"/>
                <a:r>
                  <a:rPr lang="de-DE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95,4% ;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99,7%</a:t>
                </a:r>
              </a:p>
              <a:p>
                <a:pPr lvl="1"/>
                <a:r>
                  <a:rPr lang="de-DE" dirty="0"/>
                  <a:t>Begriff aus der Gaußschen Normalverteilung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04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AEDD-E44D-4735-A501-E4242C2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Fehlerquellen in unserer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32FF6-5D44-4D83-941B-42CDC2AC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Berechnungs- und Rundungsfehler des Computers(</a:t>
            </a:r>
            <a:r>
              <a:rPr lang="de-DE" dirty="0" err="1"/>
              <a:t>Float</a:t>
            </a:r>
            <a:r>
              <a:rPr lang="de-DE" dirty="0"/>
              <a:t> &amp; Double in Unity)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Menschliche Fehler während der Entwicklung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Falsche Auswertung der zugrunde liegenden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Fehler beim Erstellen des Logs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4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B187C0-C636-4DF9-BEF3-02B7CAF8B31A}"/>
              </a:ext>
            </a:extLst>
          </p:cNvPr>
          <p:cNvSpPr txBox="1"/>
          <p:nvPr/>
        </p:nvSpPr>
        <p:spPr>
          <a:xfrm>
            <a:off x="3407328" y="3136612"/>
            <a:ext cx="537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Weiter geht’s im Programm </a:t>
            </a:r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35969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223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Rückblick</vt:lpstr>
      <vt:lpstr>Simulation des Sonnensytem</vt:lpstr>
      <vt:lpstr>Inhaltsverzeichnis</vt:lpstr>
      <vt:lpstr>Allgemeines zur Simulation</vt:lpstr>
      <vt:lpstr>Aarons Teil</vt:lpstr>
      <vt:lpstr>Fredes Teil</vt:lpstr>
      <vt:lpstr>Fehlerabschätzung</vt:lpstr>
      <vt:lpstr>Werkzeuge der Fehlerberechnung</vt:lpstr>
      <vt:lpstr>Mögliche Fehlerquellen in unserer Simulation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des Sonnensytem</dc:title>
  <dc:creator>Arbeitslaptop</dc:creator>
  <cp:lastModifiedBy>Arbeitslaptop</cp:lastModifiedBy>
  <cp:revision>6</cp:revision>
  <dcterms:created xsi:type="dcterms:W3CDTF">2019-02-05T12:47:26Z</dcterms:created>
  <dcterms:modified xsi:type="dcterms:W3CDTF">2019-02-05T15:37:27Z</dcterms:modified>
</cp:coreProperties>
</file>