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5.xml" ContentType="application/vnd.openxmlformats-officedocument.theme+xml"/>
  <Override PartName="/ppt/theme/themeOverride2.xml" ContentType="application/vnd.openxmlformats-officedocument.themeOverrid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94" r:id="rId4"/>
    <p:sldMasterId id="2147483706" r:id="rId5"/>
  </p:sldMasterIdLst>
  <p:notesMasterIdLst>
    <p:notesMasterId r:id="rId11"/>
  </p:notesMasterIdLst>
  <p:sldIdLst>
    <p:sldId id="256" r:id="rId6"/>
    <p:sldId id="289" r:id="rId7"/>
    <p:sldId id="293" r:id="rId8"/>
    <p:sldId id="291" r:id="rId9"/>
    <p:sldId id="295" r:id="rId10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 autoAdjust="0"/>
    <p:restoredTop sz="65442" autoAdjust="0"/>
  </p:normalViewPr>
  <p:slideViewPr>
    <p:cSldViewPr snapToGrid="0">
      <p:cViewPr>
        <p:scale>
          <a:sx n="88" d="100"/>
          <a:sy n="88" d="100"/>
        </p:scale>
        <p:origin x="22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80" y="8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367C1-AB6A-4C6A-8E9D-A700DA08EB98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0A9A8-4D01-4009-9222-6D04354C329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0A9A8-4D01-4009-9222-6D04354C329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12192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2700" y="6477007"/>
            <a:ext cx="2999317" cy="28892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5371" y="6477000"/>
            <a:ext cx="9046633" cy="2809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79509" y="2132856"/>
            <a:ext cx="8636000" cy="1828800"/>
          </a:xfrm>
        </p:spPr>
        <p:txBody>
          <a:bodyPr anchor="b"/>
          <a:lstStyle>
            <a:lvl1pPr>
              <a:defRPr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 hasCustomPrompt="1"/>
          </p:nvPr>
        </p:nvSpPr>
        <p:spPr>
          <a:xfrm>
            <a:off x="1487488" y="4437112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pic>
        <p:nvPicPr>
          <p:cNvPr id="10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459" y="142851"/>
            <a:ext cx="1714512" cy="1279894"/>
          </a:xfrm>
          <a:prstGeom prst="rect">
            <a:avLst/>
          </a:prstGeom>
          <a:noFill/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 hasCustomPrompt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F4171-88A7-4181-A250-18509DA386A1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anchor="b" anchorCtr="1"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认知诊断模型调研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031F1-5063-4188-8D59-5595F3E5442B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606E37E2-9BEB-4B3E-AAD5-42B324756813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7"/>
            <a:ext cx="17272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301CB58-858A-416C-B34A-B73A3D1FEF1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F414EF72-8ABE-4EFD-AEF7-277CCB484C57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389A99C-6236-4545-BD23-431F323BE439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 hasCustomPrompt="1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 hasCustomPrompt="1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 hasCustomPrompt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 hasCustomPrompt="1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5B098D11-110E-490E-9DE7-1AFE67F55BC3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95"/>
            <a:ext cx="711200" cy="24447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4AB2F9-F169-4A34-A5CD-3F184725DF0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D5453-2171-48C6-BC35-65E2F3A72391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4AB57F-F47D-4FFF-AD86-77605CB1AC10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1A957342-8D8D-48CD-B9A7-FF197BF1226C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5" y="6248407"/>
            <a:ext cx="72284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7575A84-FAFF-4CA9-96B5-1956E9548C41}" type="slidenum">
              <a:rPr lang="zh-CN" altLang="en-US">
                <a:solidFill>
                  <a:srgbClr val="775F55"/>
                </a:solidFill>
              </a:rPr>
              <a:t>‹#›</a:t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 hasCustomPrompt="1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 hasCustomPrompt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B8ED7-EDA5-4926-B399-BAF51A97A569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1D7F59-3D83-4C55-A296-FA5A8BD28D1B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7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6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5" y="3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7"/>
            <a:ext cx="35560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AFACFFA4-4A46-4A54-8965-FE763BCBDC86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7"/>
            <a:ext cx="1930400" cy="663575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C5B853-42E2-4499-9BD2-5AC1CD9920C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407"/>
            <a:ext cx="6096000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775F55"/>
                </a:solidFill>
              </a:rPr>
              <a:t>Personalized travel package recommendation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E1078-FF25-438C-9881-15516216CFEB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B0206-68C1-44A4-8C2C-F18C08A089A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5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7"/>
            <a:ext cx="2946400" cy="365125"/>
          </a:xfrm>
        </p:spPr>
        <p:txBody>
          <a:bodyPr/>
          <a:lstStyle>
            <a:lvl1pPr algn="l">
              <a:defRPr>
                <a:latin typeface="Tw Cen MT" pitchFamily="34" charset="0"/>
              </a:defRPr>
            </a:lvl1pPr>
          </a:lstStyle>
          <a:p>
            <a:pPr>
              <a:defRPr/>
            </a:pPr>
            <a:fld id="{CAAC5CD7-E80B-43FF-ADB9-7222DA6C8EA8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5" y="6248407"/>
            <a:ext cx="7431617" cy="365125"/>
          </a:xfrm>
        </p:spPr>
        <p:txBody>
          <a:bodyPr/>
          <a:lstStyle>
            <a:lvl1pPr algn="r">
              <a:defRPr>
                <a:latin typeface="Tw Cen MT" pitchFamily="34" charset="0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23"/>
            <a:ext cx="533400" cy="325967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C1A48E6-510A-4956-8C1E-7B4EF81485B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D9C4EE-22AF-4022-B6AF-3FAF1BD5A6FF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8793D-EE6A-4D7D-B448-E30976B0D4D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07F34-1726-4DA4-AA0E-89A3D91D09EB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C482A-60CC-424E-8675-7CE69254BBB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AC3AA-A72B-4C76-8615-9F103426C062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96919-6F0D-4646-92A9-E5A641AD6D06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9B209-C6C4-40FB-A5BF-05C558260034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07504-3B4E-428B-8F68-FDABFC7C3C9F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5F355-8CDB-4894-97F8-B8897CA74840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2D83F-E833-456E-858E-9FA388BFC997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A2FD1-F389-43B5-A7E8-3A50D16C197C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CA83-B6F9-4D10-BC91-0EE1F2AF829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 hasCustomPrompt="1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 hasCustomPrompt="1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FD2B4-48D7-408C-A897-FC1C85EE503A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03B26-A023-4209-9A72-EC9BF0337983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6C8653-3241-4082-B0A9-D6CD72292263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基于用户兴趣建模的推荐方法及应用研究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B2353B-A913-4B82-B175-E158D56AF1D1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F4789B-62FE-4037-BE32-74FF303AAB69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DD4DA-7551-4349-BBC3-3338B4604FC4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7" y="228600"/>
            <a:ext cx="8434916" cy="609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 hasCustomPrompt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CBE2-471C-4939-A0A6-CCD3247F2BA4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情境感知的信息推荐方法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699C0-D733-40B7-854C-6F1FD8B05479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2.xml"/><Relationship Id="rId13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57.xml"/><Relationship Id="rId21" Type="http://schemas.openxmlformats.org/officeDocument/2006/relationships/slideLayout" Target="../slideLayouts/slideLayout75.xml"/><Relationship Id="rId7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6.xml"/><Relationship Id="rId17" Type="http://schemas.openxmlformats.org/officeDocument/2006/relationships/slideLayout" Target="../slideLayouts/slideLayout71.xml"/><Relationship Id="rId2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70.xml"/><Relationship Id="rId20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9.xml"/><Relationship Id="rId23" Type="http://schemas.openxmlformats.org/officeDocument/2006/relationships/image" Target="../media/image3.jpeg"/><Relationship Id="rId10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73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8.xml"/><Relationship Id="rId2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anose="05020102010507070707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fld id="{5736266F-A7E6-4DBB-848D-016AD00C13DB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fld id="{1593E8DA-FE67-414B-BF91-9CBA0455B122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F4AC3-D76C-4930-B0CE-0F02FAFD246D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4D03B-4233-44D1-A48C-CE150F7EFA8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7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400807"/>
            <a:ext cx="3556000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6F2DE1-95A4-426B-9443-5B1FAE559994}" type="datetime1">
              <a:rPr lang="en-US" altLang="zh-CN" smtClean="0">
                <a:solidFill>
                  <a:srgbClr val="775F55"/>
                </a:solidFill>
              </a:rPr>
              <a:t>5/8/25</a:t>
            </a:fld>
            <a:endParaRPr lang="en-US" altLang="zh-CN">
              <a:solidFill>
                <a:srgbClr val="775F55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08005" y="6400807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400">
                <a:solidFill>
                  <a:schemeClr val="tx2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>
                <a:solidFill>
                  <a:srgbClr val="775F55"/>
                </a:solidFill>
              </a:rPr>
              <a:t>                                                                  认知诊断模型研究</a:t>
            </a:r>
            <a:endParaRPr lang="en-US" altLang="zh-CN" dirty="0">
              <a:solidFill>
                <a:srgbClr val="775F55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990600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srgbClr val="FFFFFF"/>
              </a:solidFill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14403"/>
            <a:ext cx="71120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algn="ctr">
              <a:defRPr sz="1400" b="1">
                <a:solidFill>
                  <a:schemeClr val="bg1"/>
                </a:solidFill>
                <a:latin typeface="Tw Cen MT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7FCECE-B8F0-4E41-8C68-B5EF7873DDC8}" type="slidenum">
              <a:rPr lang="zh-CN" altLang="en-US">
                <a:solidFill>
                  <a:prstClr val="white"/>
                </a:solidFill>
              </a:rPr>
              <a:t>‹#›</a:t>
            </a:fld>
            <a:endParaRPr lang="en-US" altLang="zh-CN">
              <a:solidFill>
                <a:prstClr val="white"/>
              </a:solidFill>
            </a:endParaRPr>
          </a:p>
        </p:txBody>
      </p:sp>
      <p:pic>
        <p:nvPicPr>
          <p:cNvPr id="12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10953785" y="-24"/>
            <a:ext cx="1176435" cy="878216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8770" indent="-318770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8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39445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2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0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 baseline="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index.html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5.png"/><Relationship Id="rId5" Type="http://schemas.openxmlformats.org/officeDocument/2006/relationships/hyperlink" Target="https://api-docs.deepseek.com/zh-cn/" TargetMode="External"/><Relationship Id="rId4" Type="http://schemas.openxmlformats.org/officeDocument/2006/relationships/hyperlink" Target="https://github.com/datawhalechina/llm-cook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279650" y="990600"/>
            <a:ext cx="79248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endParaRPr kumimoji="0" lang="en-US" altLang="zh-CN" sz="4800" dirty="0">
              <a:solidFill>
                <a:schemeClr val="bg1"/>
              </a:solidFill>
              <a:latin typeface="Arial Black" panose="020B0A04020102020204" pitchFamily="34" charset="0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4800" dirty="0">
                <a:solidFill>
                  <a:schemeClr val="bg1"/>
                </a:solidFill>
                <a:latin typeface="Arial Black" panose="020B0A04020102020204" pitchFamily="34" charset="0"/>
                <a:ea typeface="隶书" panose="02010509060101010101" pitchFamily="49" charset="-122"/>
              </a:rPr>
              <a:t>数据分析及实践</a:t>
            </a:r>
            <a:endParaRPr kumimoji="0" lang="zh-CN" altLang="en-US" sz="4800" dirty="0">
              <a:solidFill>
                <a:schemeClr val="bg1"/>
              </a:solidFill>
              <a:latin typeface="宋体" panose="02010600030101010101" pitchFamily="2" charset="-122"/>
              <a:ea typeface="隶书" panose="02010509060101010101" pitchFamily="49" charset="-122"/>
            </a:endParaRP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en-US" altLang="zh-CN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Analysis and Practice of the Data</a:t>
            </a:r>
          </a:p>
          <a:p>
            <a:pPr algn="ctr">
              <a:spcBef>
                <a:spcPct val="0"/>
              </a:spcBef>
              <a:buClrTx/>
              <a:buSzTx/>
              <a:buNone/>
            </a:pPr>
            <a:r>
              <a:rPr kumimoji="0" lang="zh-CN" altLang="en-US" sz="3600" dirty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实验课（五）</a:t>
            </a:r>
            <a:endParaRPr kumimoji="0" lang="en-US" altLang="zh-CN" sz="4400" dirty="0">
              <a:solidFill>
                <a:schemeClr val="bg1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71813" y="4243249"/>
            <a:ext cx="568801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kumimoji="1" sz="2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kumimoji="1" sz="22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kumimoji="1" sz="20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kumimoji="1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kumimoji="1" sz="1600">
                <a:solidFill>
                  <a:schemeClr val="tx1"/>
                </a:solidFill>
                <a:latin typeface="Tw Cen MT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刘 淇、程明月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dirty="0">
                <a:solidFill>
                  <a:srgbClr val="775F55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Email: </a:t>
            </a:r>
            <a:r>
              <a:rPr kumimoji="0" lang="en-US" altLang="zh-CN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qiliuql@ustc.edu.cn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altLang="zh-CN" sz="1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73494" y="5064457"/>
            <a:ext cx="6054955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课程主页：</a:t>
            </a:r>
          </a:p>
          <a:p>
            <a:pPr marL="342900" indent="-342900"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http://staff.ustc.edu.cn/~qiliuql/AD202</a:t>
            </a:r>
            <a:r>
              <a:rPr lang="en-US" altLang="zh-CN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20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.html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118725" cy="612775"/>
          </a:xfrm>
        </p:spPr>
        <p:txBody>
          <a:bodyPr/>
          <a:lstStyle/>
          <a:p>
            <a:r>
              <a:rPr lang="zh-CN" altLang="en-US" dirty="0"/>
              <a:t>实验五：</a:t>
            </a:r>
            <a:r>
              <a:rPr lang="en-US" altLang="zh-CN" dirty="0"/>
              <a:t>PISA</a:t>
            </a:r>
            <a:r>
              <a:rPr lang="zh-CN" altLang="en-US" dirty="0"/>
              <a:t>数据集属性预测与大模型辅助分析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-apple-system"/>
              </a:rPr>
              <a:t>任务概述</a:t>
            </a:r>
            <a:endParaRPr lang="en-US" altLang="zh-CN" b="1" dirty="0">
              <a:solidFill>
                <a:srgbClr val="000000"/>
              </a:solidFill>
              <a:latin typeface="-apple-system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基于实验三和四所使用的</a:t>
            </a:r>
            <a:r>
              <a:rPr lang="en-US" altLang="zh-CN" dirty="0"/>
              <a:t> PISA </a:t>
            </a:r>
            <a:r>
              <a:rPr lang="zh-CN" altLang="en-US" dirty="0"/>
              <a:t>数据集子集，对部分属性进行预测，并尝试使用大语言模型进行辅助性数据分析，请按要求完成实验任务。</a:t>
            </a:r>
          </a:p>
          <a:p>
            <a:pPr lvl="2">
              <a:lnSpc>
                <a:spcPct val="120000"/>
              </a:lnSpc>
            </a:pPr>
            <a:r>
              <a:rPr lang="zh-CN" altLang="en-US" dirty="0"/>
              <a:t>本任务使用与实验三和四相同的数据集子集，现欲使用机器学习方法实现对</a:t>
            </a:r>
            <a:r>
              <a:rPr lang="en-US" altLang="zh-CN" dirty="0"/>
              <a:t> TEACHBEHA </a:t>
            </a:r>
            <a:r>
              <a:rPr lang="zh-CN" altLang="en-US" dirty="0"/>
              <a:t>属性的预测，请各位同学选择合适的机器学习算法进行训练，汇报分类预测结果，并完成实验报告。该任务</a:t>
            </a:r>
            <a:r>
              <a:rPr lang="zh-CN" altLang="en-US" dirty="0">
                <a:sym typeface="+mn-ea"/>
              </a:rPr>
              <a:t>开放性较强，无固定任务列表，故而无任务列表与专门文档。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近年来，大语言模型已经成为人工智能领域重要的生产力，其在数据分析领域同样展现出强大的能力，请参考</a:t>
            </a:r>
            <a:r>
              <a:rPr lang="en-US" altLang="zh-CN" dirty="0"/>
              <a:t> Deepseek </a:t>
            </a:r>
            <a:r>
              <a:rPr lang="zh-CN" altLang="en-US" dirty="0"/>
              <a:t>使用文档，利用大语言模型辅助完成以下任务。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525396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-apple-system"/>
              </a:rPr>
              <a:t>任务一主要内容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数据信息和预处理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：概述数据集基本信息，并处理缺失值和异常值。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数据集划分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：划分训练集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验证集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/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测试集。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机器学习算法模型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：选择机器学习算法模型，作为主实验的比较方法，汇报相关信息。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特征选择与处理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：根据数据集和模型特点，参考实验三的分析结论，选取合适的特征。</a:t>
            </a: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主实验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：在所选算法模型上进行训练，确定评测指标（</a:t>
            </a:r>
            <a:r>
              <a:rPr lang="en-US" altLang="zh-CN" sz="2000" dirty="0">
                <a:solidFill>
                  <a:srgbClr val="000000"/>
                </a:solidFill>
                <a:latin typeface="-apple-system"/>
              </a:rPr>
              <a:t>MSE</a:t>
            </a:r>
            <a:r>
              <a:rPr lang="zh-CN" altLang="en-US" sz="2000" dirty="0"/>
              <a:t>等），汇报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并分析测试结果。</a:t>
            </a:r>
            <a:endParaRPr lang="en-US" altLang="zh-CN" sz="2000" dirty="0">
              <a:solidFill>
                <a:srgbClr val="000000"/>
              </a:solidFill>
              <a:latin typeface="-apple-system"/>
            </a:endParaRPr>
          </a:p>
          <a:p>
            <a:pPr lvl="1">
              <a:lnSpc>
                <a:spcPct val="12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-apple-system"/>
              </a:rPr>
              <a:t>参数实验</a:t>
            </a:r>
            <a:r>
              <a:rPr lang="zh-CN" altLang="en-US" sz="2000" dirty="0">
                <a:solidFill>
                  <a:srgbClr val="000000"/>
                </a:solidFill>
                <a:latin typeface="-apple-system"/>
              </a:rPr>
              <a:t>：对选用的模型，汇报并分析调整某些关键参数后所得到的实验结果。</a:t>
            </a:r>
          </a:p>
          <a:p>
            <a:pPr lvl="1">
              <a:lnSpc>
                <a:spcPct val="120000"/>
              </a:lnSpc>
            </a:pPr>
            <a:r>
              <a:rPr lang="zh-CN" altLang="en-US" sz="2000" dirty="0"/>
              <a:t>结论分析：对使用方法的合理性和所得结论依据进行解释说明。</a:t>
            </a:r>
          </a:p>
          <a:p>
            <a:pPr lvl="0">
              <a:lnSpc>
                <a:spcPct val="120000"/>
              </a:lnSpc>
            </a:pPr>
            <a:r>
              <a:rPr lang="zh-CN" altLang="en-US" sz="2400" dirty="0"/>
              <a:t>任务二主要内容</a:t>
            </a:r>
          </a:p>
          <a:p>
            <a:pPr lvl="1">
              <a:lnSpc>
                <a:spcPct val="120000"/>
              </a:lnSpc>
            </a:pPr>
            <a:r>
              <a:rPr lang="zh-CN" altLang="en-US" sz="1885" dirty="0"/>
              <a:t>在网页端借助</a:t>
            </a:r>
            <a:r>
              <a:rPr lang="en-US" altLang="zh-CN" sz="1885" dirty="0"/>
              <a:t> Deepseek </a:t>
            </a:r>
            <a:r>
              <a:rPr lang="zh-CN" altLang="en-US" sz="1885" dirty="0"/>
              <a:t>大模型进行特征关联性辅助分析。</a:t>
            </a:r>
          </a:p>
          <a:p>
            <a:pPr lvl="1">
              <a:lnSpc>
                <a:spcPct val="120000"/>
              </a:lnSpc>
            </a:pPr>
            <a:r>
              <a:rPr lang="zh-CN" altLang="en-US" sz="1885" dirty="0"/>
              <a:t>参考</a:t>
            </a:r>
            <a:r>
              <a:rPr lang="en-US" altLang="zh-CN" sz="1885" dirty="0"/>
              <a:t> Deepseek </a:t>
            </a:r>
            <a:r>
              <a:rPr lang="zh-CN" altLang="en-US" sz="1885" dirty="0"/>
              <a:t>官方文档调用</a:t>
            </a:r>
            <a:r>
              <a:rPr lang="en-US" altLang="zh-CN" sz="1885" dirty="0"/>
              <a:t> API </a:t>
            </a:r>
            <a:r>
              <a:rPr lang="zh-CN" altLang="en-US" sz="1885" dirty="0"/>
              <a:t>接口完成简单分析的代码生成。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118725" cy="612775"/>
          </a:xfrm>
        </p:spPr>
        <p:txBody>
          <a:bodyPr/>
          <a:lstStyle/>
          <a:p>
            <a:r>
              <a:rPr lang="zh-CN" altLang="en-US" dirty="0"/>
              <a:t>实验五：</a:t>
            </a:r>
            <a:r>
              <a:rPr lang="en-US" altLang="zh-CN" dirty="0"/>
              <a:t>PISA</a:t>
            </a:r>
            <a:r>
              <a:rPr lang="zh-CN" altLang="en-US" dirty="0"/>
              <a:t>数据集属性预测与大模型辅助分析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660914" cy="49685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/>
              <a:t>实验说明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请按要求完成实验，将代码文件命名为 </a:t>
            </a:r>
            <a:r>
              <a:rPr lang="en-US" altLang="zh-CN" dirty="0" err="1"/>
              <a:t>run.ipynb</a:t>
            </a:r>
            <a:r>
              <a:rPr lang="zh-CN" altLang="en-US" dirty="0"/>
              <a:t>，实验报告命名为 </a:t>
            </a:r>
            <a:r>
              <a:rPr lang="en-US" altLang="zh-CN" dirty="0"/>
              <a:t>report.pdf</a:t>
            </a:r>
            <a:r>
              <a:rPr lang="zh-CN" altLang="en-US" dirty="0"/>
              <a:t>，将二者打包成一个压缩文件后发送到指定邮箱。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压缩文件命名格式：学号</a:t>
            </a:r>
            <a:r>
              <a:rPr lang="en-US" altLang="zh-CN" dirty="0"/>
              <a:t>-</a:t>
            </a:r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实验五</a:t>
            </a:r>
            <a:r>
              <a:rPr lang="en-US" altLang="zh-CN" dirty="0"/>
              <a:t>.zip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邮件标题：姓名</a:t>
            </a:r>
            <a:r>
              <a:rPr lang="en-US" altLang="zh-CN" dirty="0"/>
              <a:t>-</a:t>
            </a:r>
            <a:r>
              <a:rPr lang="zh-CN" altLang="en-US" dirty="0"/>
              <a:t>学号</a:t>
            </a:r>
            <a:r>
              <a:rPr lang="en-US" altLang="zh-CN" dirty="0"/>
              <a:t>-</a:t>
            </a:r>
            <a:r>
              <a:rPr lang="zh-CN" altLang="en-US" dirty="0"/>
              <a:t>实验五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邮箱地址：</a:t>
            </a:r>
            <a:r>
              <a:rPr lang="en-US" altLang="zh-CN" dirty="0"/>
              <a:t>USTC_AD2025@163.com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截止日期：</a:t>
            </a:r>
            <a:r>
              <a:rPr lang="en-US" altLang="zh-CN" dirty="0">
                <a:solidFill>
                  <a:srgbClr val="FF0000"/>
                </a:solidFill>
              </a:rPr>
              <a:t>2025</a:t>
            </a:r>
            <a:r>
              <a:rPr lang="zh-CN" altLang="en-US" dirty="0">
                <a:solidFill>
                  <a:srgbClr val="FF0000"/>
                </a:solidFill>
              </a:rPr>
              <a:t>年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>
                <a:solidFill>
                  <a:srgbClr val="FF0000"/>
                </a:solidFill>
              </a:rPr>
              <a:t>25</a:t>
            </a:r>
            <a:r>
              <a:rPr lang="zh-CN" altLang="en-US" dirty="0">
                <a:solidFill>
                  <a:srgbClr val="FF0000"/>
                </a:solidFill>
              </a:rPr>
              <a:t>日 </a:t>
            </a:r>
            <a:r>
              <a:rPr lang="en-US" altLang="zh-CN" dirty="0">
                <a:solidFill>
                  <a:srgbClr val="FF0000"/>
                </a:solidFill>
              </a:rPr>
              <a:t>23:59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rgbClr val="000000"/>
                </a:solidFill>
                <a:latin typeface="-apple-system"/>
              </a:rPr>
              <a:t>注意事项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本实验可使用的外部库不限。评分重点关注实验报告质量，要求组织逻辑清晰，涵盖内容全面，呈现效果美观。鼓励大家在报告中汇报在实验中的失败尝试和探索经验心得。</a:t>
            </a:r>
            <a:endParaRPr lang="en-US" altLang="zh-CN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118725" cy="612775"/>
          </a:xfrm>
        </p:spPr>
        <p:txBody>
          <a:bodyPr/>
          <a:lstStyle/>
          <a:p>
            <a:r>
              <a:rPr lang="zh-CN" altLang="en-US" dirty="0"/>
              <a:t>实验五：</a:t>
            </a:r>
            <a:r>
              <a:rPr lang="en-US" altLang="zh-CN" dirty="0"/>
              <a:t>PISA</a:t>
            </a:r>
            <a:r>
              <a:rPr lang="zh-CN" altLang="en-US" dirty="0"/>
              <a:t>数据集属性预测与大模型辅助分析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660914" cy="496855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b="1" dirty="0"/>
              <a:t>参考资料</a:t>
            </a:r>
            <a:endParaRPr lang="en-US" altLang="zh-CN" b="1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Scikit-learn (</a:t>
            </a:r>
            <a:r>
              <a:rPr lang="en-US" altLang="zh-CN" dirty="0" err="1"/>
              <a:t>Sklearn</a:t>
            </a:r>
            <a:r>
              <a:rPr lang="en-US" altLang="zh-CN" dirty="0"/>
              <a:t>) </a:t>
            </a:r>
            <a:r>
              <a:rPr lang="zh-CN" altLang="en-US" dirty="0"/>
              <a:t>机器学习库</a:t>
            </a:r>
            <a:r>
              <a:rPr lang="zh-CN" altLang="en-US" dirty="0">
                <a:hlinkClick r:id="rId3"/>
              </a:rPr>
              <a:t>官方网站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Kaggle</a:t>
            </a:r>
            <a:r>
              <a:rPr lang="zh-CN" altLang="en-US" dirty="0"/>
              <a:t>、天池等网站的初学者教程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机器学习</a:t>
            </a:r>
            <a:r>
              <a:rPr lang="en-US" altLang="zh-CN" dirty="0"/>
              <a:t>》-</a:t>
            </a:r>
            <a:r>
              <a:rPr lang="zh-CN" altLang="en-US" dirty="0"/>
              <a:t>周志华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统计学习方法</a:t>
            </a:r>
            <a:r>
              <a:rPr lang="en-US" altLang="zh-CN" dirty="0"/>
              <a:t>》-</a:t>
            </a:r>
            <a:r>
              <a:rPr lang="zh-CN" altLang="en-US" dirty="0"/>
              <a:t>李航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面向开发者的大模型</a:t>
            </a:r>
            <a:r>
              <a:rPr lang="zh-CN" altLang="en-US" dirty="0">
                <a:hlinkClick r:id="rId4" action="ppaction://hlinkfile"/>
              </a:rPr>
              <a:t>手册</a:t>
            </a:r>
            <a:r>
              <a:rPr lang="en-US" altLang="zh-CN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Deepseek API </a:t>
            </a:r>
            <a:r>
              <a:rPr lang="zh-CN" altLang="en-US" dirty="0">
                <a:hlinkClick r:id="rId5" action="ppaction://hlinkfile"/>
              </a:rPr>
              <a:t>文档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804" y="1510797"/>
            <a:ext cx="2406635" cy="2516653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69" y="1510797"/>
            <a:ext cx="2663456" cy="266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304800" y="228600"/>
            <a:ext cx="10118725" cy="612775"/>
          </a:xfrm>
        </p:spPr>
        <p:txBody>
          <a:bodyPr/>
          <a:lstStyle/>
          <a:p>
            <a:r>
              <a:rPr lang="zh-CN" altLang="en-US" dirty="0"/>
              <a:t>实验五：</a:t>
            </a:r>
            <a:r>
              <a:rPr lang="en-US" altLang="zh-CN" dirty="0"/>
              <a:t>PISA</a:t>
            </a:r>
            <a:r>
              <a:rPr lang="zh-CN" altLang="en-US" dirty="0"/>
              <a:t>数据集属性预测与大模型辅助分析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4b16dba-91d4-4dff-941c-60d6ae7bd03f"/>
  <p:tag name="COMMONDATA" val="eyJoZGlkIjoiOWU5NWE2ZGMwMDkwMTA5Yzk4ODYxNTJlZmExYWM1NzMifQ=="/>
</p:tagLst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中性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ppt/theme/themeOverride2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593</Words>
  <Application>Microsoft Macintosh PowerPoint</Application>
  <PresentationFormat>宽屏</PresentationFormat>
  <Paragraphs>47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23" baseType="lpstr">
      <vt:lpstr>-apple-system</vt:lpstr>
      <vt:lpstr>等线</vt:lpstr>
      <vt:lpstr>华文新魏</vt:lpstr>
      <vt:lpstr>宋体</vt:lpstr>
      <vt:lpstr>Arial</vt:lpstr>
      <vt:lpstr>Arial Black</vt:lpstr>
      <vt:lpstr>Calibri</vt:lpstr>
      <vt:lpstr>Calibri Light</vt:lpstr>
      <vt:lpstr>Palatino Linotype</vt:lpstr>
      <vt:lpstr>Times New Roman</vt:lpstr>
      <vt:lpstr>Tw Cen MT</vt:lpstr>
      <vt:lpstr>Wingdings</vt:lpstr>
      <vt:lpstr>Wingdings 2</vt:lpstr>
      <vt:lpstr>HDOfficeLightV0</vt:lpstr>
      <vt:lpstr>1_HDOfficeLightV0</vt:lpstr>
      <vt:lpstr>中性</vt:lpstr>
      <vt:lpstr>Office 主题</vt:lpstr>
      <vt:lpstr>1_Median</vt:lpstr>
      <vt:lpstr>PowerPoint 演示文稿</vt:lpstr>
      <vt:lpstr>实验五：PISA数据集属性预测与大模型辅助分析</vt:lpstr>
      <vt:lpstr>实验五：PISA数据集属性预测与大模型辅助分析</vt:lpstr>
      <vt:lpstr>实验五：PISA数据集属性预测与大模型辅助分析</vt:lpstr>
      <vt:lpstr>实验五：PISA数据集属性预测与大模型辅助分析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顾 垠</dc:creator>
  <cp:lastModifiedBy>Mingyue Cheng</cp:lastModifiedBy>
  <cp:revision>339</cp:revision>
  <dcterms:created xsi:type="dcterms:W3CDTF">2020-09-16T10:56:00Z</dcterms:created>
  <dcterms:modified xsi:type="dcterms:W3CDTF">2025-05-08T01:37:46Z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B893E0F457994956AAD1A3E823B98788_12</vt:lpwstr>
  </property>
  <property fmtid="{D5CDD505-2E9C-101B-9397-08002B2CF9AE}" pid="3" name="KSOProductBuildVer">
    <vt:lpwstr>2052-12.1.0.20784</vt:lpwstr>
  </property>
</Properties>
</file>