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84" r:id="rId2"/>
    <p:sldId id="256" r:id="rId3"/>
    <p:sldId id="285" r:id="rId4"/>
    <p:sldId id="257" r:id="rId5"/>
    <p:sldId id="258" r:id="rId6"/>
    <p:sldId id="259" r:id="rId7"/>
    <p:sldId id="264" r:id="rId8"/>
    <p:sldId id="266" r:id="rId9"/>
    <p:sldId id="271" r:id="rId10"/>
    <p:sldId id="273" r:id="rId11"/>
    <p:sldId id="279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BDB8BDA-3D55-47BA-920D-B0AC4D91F6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C93E5C-44FC-4BD4-839D-41E9CEE2D6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0CC4E-7F1B-49E3-BB5D-C01E5542DC5E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5CC2B3-FDE2-49DA-BEE6-228F952A53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9C926-85EF-49F7-A971-F12CC1C80F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0090-E8CF-41A1-AB02-9CCE0834C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97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0141DD-AE73-49E0-8199-1D10C7FC7C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5929056"/>
            <a:ext cx="1933575" cy="3429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8129D9-4800-482C-A413-3A1894BD0820}"/>
              </a:ext>
            </a:extLst>
          </p:cNvPr>
          <p:cNvCxnSpPr/>
          <p:nvPr userDrawn="1"/>
        </p:nvCxnSpPr>
        <p:spPr>
          <a:xfrm>
            <a:off x="825202" y="5929056"/>
            <a:ext cx="0" cy="651001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1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1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2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3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F96B58-209C-4FA3-822B-73156B2F67D2}"/>
              </a:ext>
            </a:extLst>
          </p:cNvPr>
          <p:cNvCxnSpPr/>
          <p:nvPr userDrawn="1"/>
        </p:nvCxnSpPr>
        <p:spPr>
          <a:xfrm>
            <a:off x="7650760" y="83890"/>
            <a:ext cx="0" cy="65769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6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0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C2E-D4B2-42CC-8687-80727B06777B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9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5C2E-D4B2-42CC-8687-80727B06777B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9BE0-9A6A-4043-A6A3-94E13B1D22D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63CC32-5995-4FD5-BC9F-0D93E1371DD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1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icrosoftteams/platform/tutorials/code-samp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399D40-9B1D-4853-9956-82A190574E9D}"/>
              </a:ext>
            </a:extLst>
          </p:cNvPr>
          <p:cNvSpPr/>
          <p:nvPr/>
        </p:nvSpPr>
        <p:spPr>
          <a:xfrm>
            <a:off x="690585" y="1541078"/>
            <a:ext cx="68867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+mn-ea"/>
              </a:rPr>
              <a:t>Teams Guide App</a:t>
            </a:r>
            <a:endParaRPr lang="ko-KR" altLang="en-US" sz="32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08FEE-3A0D-4150-9E6D-2379FFBEBCB0}"/>
              </a:ext>
            </a:extLst>
          </p:cNvPr>
          <p:cNvSpPr txBox="1"/>
          <p:nvPr/>
        </p:nvSpPr>
        <p:spPr>
          <a:xfrm>
            <a:off x="9345660" y="1135267"/>
            <a:ext cx="1015021" cy="2985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defTabSz="400513">
              <a:defRPr sz="2290" spc="-132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BC4D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Levenim MT" panose="02010502060101010101" pitchFamily="2" charset="-79"/>
              </a:defRPr>
            </a:lvl1pPr>
          </a:lstStyle>
          <a:p>
            <a:r>
              <a:rPr lang="en-US" altLang="ko-KR" sz="1340" spc="0" dirty="0">
                <a:solidFill>
                  <a:schemeClr val="tx1"/>
                </a:solidFill>
                <a:latin typeface="+mn-ea"/>
                <a:ea typeface="+mn-ea"/>
                <a:cs typeface="맑은 고딕 Semilight" panose="020B0502040204020203" pitchFamily="50" charset="-127"/>
              </a:rPr>
              <a:t>2020.11.18</a:t>
            </a:r>
            <a:endParaRPr lang="ko-KR" altLang="en-US" sz="1340" spc="0" dirty="0">
              <a:solidFill>
                <a:schemeClr val="tx1"/>
              </a:solidFill>
              <a:latin typeface="+mn-ea"/>
              <a:ea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9F87B6-569C-40A6-A9D7-BDD866867278}"/>
              </a:ext>
            </a:extLst>
          </p:cNvPr>
          <p:cNvCxnSpPr/>
          <p:nvPr/>
        </p:nvCxnSpPr>
        <p:spPr>
          <a:xfrm>
            <a:off x="9108552" y="1209553"/>
            <a:ext cx="1575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0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336EBA-877B-49B0-8D8D-FC4069FA8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47" t="13987" b="-1"/>
          <a:stretch/>
        </p:blipFill>
        <p:spPr>
          <a:xfrm>
            <a:off x="164580" y="503339"/>
            <a:ext cx="2431736" cy="3067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1FDC4-01CC-4D04-AC0E-3D7C0F42D0FA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Messaging</a:t>
            </a:r>
            <a:r>
              <a:rPr lang="ko-KR" altLang="en-US" dirty="0"/>
              <a:t> </a:t>
            </a:r>
            <a:r>
              <a:rPr lang="en-US" altLang="ko-KR" dirty="0"/>
              <a:t>extensions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F4B7B-62EC-4593-9FBF-422C30416A93}"/>
              </a:ext>
            </a:extLst>
          </p:cNvPr>
          <p:cNvSpPr txBox="1"/>
          <p:nvPr/>
        </p:nvSpPr>
        <p:spPr>
          <a:xfrm>
            <a:off x="7759817" y="1065402"/>
            <a:ext cx="3875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Messaging</a:t>
            </a:r>
            <a:r>
              <a:rPr lang="ko-KR" altLang="en-US" dirty="0"/>
              <a:t> </a:t>
            </a:r>
            <a:r>
              <a:rPr lang="en-US" altLang="ko-KR" dirty="0"/>
              <a:t>extensions </a:t>
            </a:r>
            <a:r>
              <a:rPr lang="ko-KR" altLang="en-US" dirty="0"/>
              <a:t>은 대화창에서 추가메뉴를 이용하여 필요기능을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Messaging</a:t>
            </a:r>
            <a:r>
              <a:rPr lang="ko-KR" altLang="en-US" dirty="0"/>
              <a:t> </a:t>
            </a:r>
            <a:r>
              <a:rPr lang="en-US" altLang="ko-KR" dirty="0"/>
              <a:t>extensions </a:t>
            </a:r>
            <a:r>
              <a:rPr lang="ko-KR" altLang="en-US" dirty="0"/>
              <a:t>은 봇과 연계하여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71F818-6A4C-4071-AD2B-799061CF7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47" t="13987" b="-1"/>
          <a:stretch/>
        </p:blipFill>
        <p:spPr>
          <a:xfrm>
            <a:off x="2638288" y="503337"/>
            <a:ext cx="2431736" cy="3067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8C80C3-F8F0-419C-B5A1-7D677B1A2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87" t="13986"/>
          <a:stretch/>
        </p:blipFill>
        <p:spPr>
          <a:xfrm>
            <a:off x="5111996" y="503339"/>
            <a:ext cx="2357970" cy="3067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17E83F-4E51-49EA-8FF6-FBDAA7FBF4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77" t="13784" r="1366"/>
          <a:stretch/>
        </p:blipFill>
        <p:spPr>
          <a:xfrm>
            <a:off x="168206" y="3662527"/>
            <a:ext cx="2428110" cy="3074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3A3474-1124-46C0-85FD-6ECC9BCFBD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446" t="40190" r="24262" b="17636"/>
          <a:stretch/>
        </p:blipFill>
        <p:spPr>
          <a:xfrm>
            <a:off x="2878997" y="3689077"/>
            <a:ext cx="1950317" cy="1503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6DB186-9169-428B-85ED-1F152788B0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201" t="14163" r="1786"/>
          <a:stretch/>
        </p:blipFill>
        <p:spPr>
          <a:xfrm>
            <a:off x="5111996" y="3662527"/>
            <a:ext cx="2357970" cy="3061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AC6F42-8389-403C-B61F-504CF9224394}"/>
              </a:ext>
            </a:extLst>
          </p:cNvPr>
          <p:cNvSpPr/>
          <p:nvPr/>
        </p:nvSpPr>
        <p:spPr>
          <a:xfrm>
            <a:off x="991772" y="1589096"/>
            <a:ext cx="1356666" cy="435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794BD0-08A6-4894-BEF4-2B7BBAF6E181}"/>
              </a:ext>
            </a:extLst>
          </p:cNvPr>
          <p:cNvSpPr/>
          <p:nvPr/>
        </p:nvSpPr>
        <p:spPr>
          <a:xfrm>
            <a:off x="3465479" y="1585768"/>
            <a:ext cx="1356666" cy="1839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325A3-7F37-419B-8154-003C52FB9C91}"/>
              </a:ext>
            </a:extLst>
          </p:cNvPr>
          <p:cNvSpPr/>
          <p:nvPr/>
        </p:nvSpPr>
        <p:spPr>
          <a:xfrm>
            <a:off x="1753299" y="3398807"/>
            <a:ext cx="140815" cy="171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D69BE2-AC77-4273-9F55-4ADA2E574085}"/>
              </a:ext>
            </a:extLst>
          </p:cNvPr>
          <p:cNvSpPr/>
          <p:nvPr/>
        </p:nvSpPr>
        <p:spPr>
          <a:xfrm>
            <a:off x="5218881" y="1972841"/>
            <a:ext cx="1900375" cy="1452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DDDE4E-4AE5-418F-8616-1C986A23D94B}"/>
              </a:ext>
            </a:extLst>
          </p:cNvPr>
          <p:cNvSpPr/>
          <p:nvPr/>
        </p:nvSpPr>
        <p:spPr>
          <a:xfrm>
            <a:off x="2234266" y="4182053"/>
            <a:ext cx="126380" cy="156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7D7090-D339-4FBB-A705-980DC3C68330}"/>
              </a:ext>
            </a:extLst>
          </p:cNvPr>
          <p:cNvSpPr/>
          <p:nvPr/>
        </p:nvSpPr>
        <p:spPr>
          <a:xfrm>
            <a:off x="1045029" y="5215812"/>
            <a:ext cx="1474237" cy="14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EC4839-4A26-433B-A938-EB8EB33B2320}"/>
              </a:ext>
            </a:extLst>
          </p:cNvPr>
          <p:cNvSpPr/>
          <p:nvPr/>
        </p:nvSpPr>
        <p:spPr>
          <a:xfrm>
            <a:off x="2872071" y="3689077"/>
            <a:ext cx="1950073" cy="1503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31FD77-CDC1-4ED4-86F9-E8E2D63F2CCC}"/>
              </a:ext>
            </a:extLst>
          </p:cNvPr>
          <p:cNvSpPr/>
          <p:nvPr/>
        </p:nvSpPr>
        <p:spPr>
          <a:xfrm>
            <a:off x="5358026" y="5121485"/>
            <a:ext cx="1761230" cy="1437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3CD9B65-6308-4FFF-BC8F-6C7D3B0A05AF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16200000" flipV="1">
            <a:off x="1059874" y="2634974"/>
            <a:ext cx="1374064" cy="15360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DFF872-1098-4ADE-86C3-0B7596334D3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348438" y="1806920"/>
            <a:ext cx="1117041" cy="6988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335E5E2-CCB1-4929-804C-5CFD796016A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4822145" y="2505720"/>
            <a:ext cx="396736" cy="19353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B4F5E7F-7B07-437D-9F4A-425F9401C78C}"/>
              </a:ext>
            </a:extLst>
          </p:cNvPr>
          <p:cNvCxnSpPr>
            <a:cxnSpLocks/>
            <a:stCxn id="19" idx="3"/>
            <a:endCxn id="20" idx="3"/>
          </p:cNvCxnSpPr>
          <p:nvPr/>
        </p:nvCxnSpPr>
        <p:spPr>
          <a:xfrm>
            <a:off x="2360646" y="4260394"/>
            <a:ext cx="158620" cy="1025767"/>
          </a:xfrm>
          <a:prstGeom prst="bentConnector3">
            <a:avLst>
              <a:gd name="adj1" fmla="val 2441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07B9112-2385-4315-B498-3CB034545BB9}"/>
              </a:ext>
            </a:extLst>
          </p:cNvPr>
          <p:cNvCxnSpPr>
            <a:cxnSpLocks/>
            <a:stCxn id="20" idx="2"/>
            <a:endCxn id="13" idx="2"/>
          </p:cNvCxnSpPr>
          <p:nvPr/>
        </p:nvCxnSpPr>
        <p:spPr>
          <a:xfrm rot="5400000" flipH="1" flipV="1">
            <a:off x="2736431" y="4238786"/>
            <a:ext cx="163441" cy="2072008"/>
          </a:xfrm>
          <a:prstGeom prst="bentConnector3">
            <a:avLst>
              <a:gd name="adj1" fmla="val -1398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D7DC397-A151-47D9-874A-122A99F4A874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4822144" y="4441073"/>
            <a:ext cx="535882" cy="13993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663C02-AFE0-4BF4-BC4B-93C9498B3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1"/>
          <a:stretch/>
        </p:blipFill>
        <p:spPr>
          <a:xfrm>
            <a:off x="305475" y="304801"/>
            <a:ext cx="3327083" cy="2852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F9834-A7AD-4D3E-86C5-704C4E5B884B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modules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E350-8E3C-444C-9DE4-DCDC295FFFF1}"/>
              </a:ext>
            </a:extLst>
          </p:cNvPr>
          <p:cNvSpPr txBox="1"/>
          <p:nvPr/>
        </p:nvSpPr>
        <p:spPr>
          <a:xfrm>
            <a:off x="7759817" y="1065402"/>
            <a:ext cx="3875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modules </a:t>
            </a:r>
            <a:r>
              <a:rPr lang="ko-KR" altLang="en-US" dirty="0"/>
              <a:t>는 </a:t>
            </a:r>
            <a:r>
              <a:rPr lang="en-US" altLang="ko-KR" dirty="0"/>
              <a:t>Teams </a:t>
            </a:r>
            <a:r>
              <a:rPr lang="ko-KR" altLang="en-US" dirty="0"/>
              <a:t>에서 사용되는 </a:t>
            </a:r>
            <a:r>
              <a:rPr lang="en-US" altLang="ko-KR" dirty="0"/>
              <a:t>modal </a:t>
            </a:r>
            <a:r>
              <a:rPr lang="ko-KR" altLang="en-US" dirty="0"/>
              <a:t>팝업이라고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 전달이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일반적인 버튼으로 호출할 수 도 있고</a:t>
            </a:r>
            <a:r>
              <a:rPr lang="en-US" altLang="ko-KR" dirty="0"/>
              <a:t>,  </a:t>
            </a:r>
            <a:r>
              <a:rPr lang="ko-KR" altLang="en-US" dirty="0"/>
              <a:t>봇과 </a:t>
            </a:r>
            <a:r>
              <a:rPr lang="en-US" altLang="ko-KR" dirty="0"/>
              <a:t>Adaptive Card </a:t>
            </a:r>
            <a:r>
              <a:rPr lang="ko-KR" altLang="en-US" dirty="0"/>
              <a:t>를 이용하여 호출 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AFA1EF-0E8D-4D3C-A74E-38B9D68AA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1"/>
          <a:stretch/>
        </p:blipFill>
        <p:spPr>
          <a:xfrm>
            <a:off x="305474" y="3289704"/>
            <a:ext cx="3327083" cy="2852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A7319F-7C8C-4AC1-8527-4CB8C8BFC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91"/>
          <a:stretch/>
        </p:blipFill>
        <p:spPr>
          <a:xfrm>
            <a:off x="3276865" y="1155254"/>
            <a:ext cx="4277678" cy="36672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9B96E11-2354-4BE7-8433-A35F28146E87}"/>
              </a:ext>
            </a:extLst>
          </p:cNvPr>
          <p:cNvSpPr/>
          <p:nvPr/>
        </p:nvSpPr>
        <p:spPr>
          <a:xfrm>
            <a:off x="597884" y="1533112"/>
            <a:ext cx="978989" cy="435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28D423-E8C2-4E9F-86DD-5C4B48C9505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576873" y="1750936"/>
            <a:ext cx="1699992" cy="123795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5CF12B-4AD0-4CFB-9C1B-D64C188F8E37}"/>
              </a:ext>
            </a:extLst>
          </p:cNvPr>
          <p:cNvSpPr/>
          <p:nvPr/>
        </p:nvSpPr>
        <p:spPr>
          <a:xfrm>
            <a:off x="1740000" y="5165831"/>
            <a:ext cx="978989" cy="57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2251F11-97FD-44C5-BEAE-15399C13C831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2718989" y="2988887"/>
            <a:ext cx="557876" cy="24631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2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964CE3-224B-44D8-8B15-6C7C1A98B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4"/>
          <a:stretch/>
        </p:blipFill>
        <p:spPr>
          <a:xfrm>
            <a:off x="1443810" y="1190411"/>
            <a:ext cx="5239005" cy="44771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CDEE0-0168-49A8-AB0B-6E70BCA0D055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Conversational bot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B7F7F-009D-46F5-BBBD-00E8EBDC091E}"/>
              </a:ext>
            </a:extLst>
          </p:cNvPr>
          <p:cNvSpPr txBox="1"/>
          <p:nvPr/>
        </p:nvSpPr>
        <p:spPr>
          <a:xfrm>
            <a:off x="7759817" y="1065402"/>
            <a:ext cx="3875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입력한 키워드에 해당하는 응답을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봇을 </a:t>
            </a:r>
            <a:r>
              <a:rPr lang="en-US" altLang="ko-KR" dirty="0"/>
              <a:t>personal </a:t>
            </a:r>
            <a:r>
              <a:rPr lang="ko-KR" altLang="en-US" dirty="0"/>
              <a:t>로 만들었을 경우</a:t>
            </a:r>
            <a:r>
              <a:rPr lang="en-US" altLang="ko-KR" dirty="0"/>
              <a:t>, personal </a:t>
            </a:r>
            <a:r>
              <a:rPr lang="ko-KR" altLang="en-US" dirty="0"/>
              <a:t>탭에 채팅 이라는 탭이 추가된다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0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with Microsoft Learn &#10;Capability &#10;Learn module &#10;Tabs — embedded web experiences &#10;Create embedded web experiences with tabs for Microsoft Teams &#10;Webhooks and connectors &#10;Connect web services to Microsoft Teams with webhooks and Office 365 Connectors &#10;Messaging extensions &#10;Task-oriented interactions in Microsoft Teams with messaging extensions &#10;Task modules &#10;Collect input in Microsoft Teams with Task Modules &#10;Conversational bots &#10;Create interactive conversational bots for Microsoft Teams ">
            <a:extLst>
              <a:ext uri="{FF2B5EF4-FFF2-40B4-BE49-F238E27FC236}">
                <a16:creationId xmlns:a16="http://schemas.microsoft.com/office/drawing/2014/main" id="{8A4ECA6B-86F6-40B7-8B59-3DE428B2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0" y="503339"/>
            <a:ext cx="6880028" cy="26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2F46B-541C-480D-92D7-B172C78BA851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dirty="0"/>
              <a:t>Guide App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294AA-6BF7-402C-A9F7-68AD44135F40}"/>
              </a:ext>
            </a:extLst>
          </p:cNvPr>
          <p:cNvSpPr txBox="1"/>
          <p:nvPr/>
        </p:nvSpPr>
        <p:spPr>
          <a:xfrm>
            <a:off x="7759817" y="1065402"/>
            <a:ext cx="3875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가이드는 </a:t>
            </a:r>
            <a:r>
              <a:rPr lang="en-US" altLang="ko-KR" dirty="0"/>
              <a:t>Getting started with Microsoft Learn </a:t>
            </a:r>
            <a:r>
              <a:rPr lang="ko-KR" altLang="en-US" dirty="0"/>
              <a:t>페이지의 내용을 기반으로 작성하였다</a:t>
            </a:r>
            <a:r>
              <a:rPr lang="en-US" altLang="ko-KR" dirty="0"/>
              <a:t>.</a:t>
            </a:r>
          </a:p>
          <a:p>
            <a:r>
              <a:rPr lang="ko-KR" altLang="ko-KR" dirty="0">
                <a:hlinkClick r:id="rId3"/>
              </a:rPr>
              <a:t>https://docs.microsoft.com/en-us/microsoftteams/platform/tutorials/code-samples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13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9F1828-DBF9-4442-8BC4-00118AB2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4"/>
          <a:stretch/>
        </p:blipFill>
        <p:spPr>
          <a:xfrm>
            <a:off x="1630422" y="1176415"/>
            <a:ext cx="5239005" cy="4505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2F46B-541C-480D-92D7-B172C78BA851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90CB9D-58FC-459B-BD7E-A8C28E54DCC0}"/>
              </a:ext>
            </a:extLst>
          </p:cNvPr>
          <p:cNvSpPr/>
          <p:nvPr/>
        </p:nvSpPr>
        <p:spPr>
          <a:xfrm>
            <a:off x="3431097" y="2807317"/>
            <a:ext cx="1468074" cy="755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294AA-6BF7-402C-A9F7-68AD44135F40}"/>
              </a:ext>
            </a:extLst>
          </p:cNvPr>
          <p:cNvSpPr txBox="1"/>
          <p:nvPr/>
        </p:nvSpPr>
        <p:spPr>
          <a:xfrm>
            <a:off x="7759817" y="1065402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앱을 클릭하여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55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8865A5-AF94-443A-B581-249E1475F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4"/>
          <a:stretch/>
        </p:blipFill>
        <p:spPr>
          <a:xfrm>
            <a:off x="1630422" y="1176415"/>
            <a:ext cx="5239005" cy="4505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0DED05-8397-43DB-974F-4863DD7A1C0C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Personal Tab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4ECD5-7F01-4A69-BB1E-FF72AB50EA61}"/>
              </a:ext>
            </a:extLst>
          </p:cNvPr>
          <p:cNvSpPr txBox="1"/>
          <p:nvPr/>
        </p:nvSpPr>
        <p:spPr>
          <a:xfrm>
            <a:off x="7759817" y="1065402"/>
            <a:ext cx="3875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Personal Tab</a:t>
            </a:r>
            <a:r>
              <a:rPr lang="ko-KR" altLang="en-US" dirty="0"/>
              <a:t>은 앱을 설치 후 </a:t>
            </a:r>
            <a:r>
              <a:rPr lang="en-US" altLang="ko-KR" dirty="0"/>
              <a:t>Left </a:t>
            </a:r>
            <a:r>
              <a:rPr lang="ko-KR" altLang="en-US" dirty="0"/>
              <a:t>영역에 추가된 아이콘을 클릭하여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탭 추가가 가능하므로 여러 페이지로 구성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5DF971-26D6-4711-9E7F-53FC7A280930}"/>
              </a:ext>
            </a:extLst>
          </p:cNvPr>
          <p:cNvSpPr/>
          <p:nvPr/>
        </p:nvSpPr>
        <p:spPr>
          <a:xfrm>
            <a:off x="1630422" y="3225035"/>
            <a:ext cx="366158" cy="29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2DADFE-F383-4863-BE09-FF99782066B2}"/>
              </a:ext>
            </a:extLst>
          </p:cNvPr>
          <p:cNvSpPr/>
          <p:nvPr/>
        </p:nvSpPr>
        <p:spPr>
          <a:xfrm>
            <a:off x="3192171" y="1531857"/>
            <a:ext cx="1136547" cy="193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704E3B5-12F5-4F6D-B7D3-C9F6E0E5A044}"/>
              </a:ext>
            </a:extLst>
          </p:cNvPr>
          <p:cNvSpPr/>
          <p:nvPr/>
        </p:nvSpPr>
        <p:spPr>
          <a:xfrm>
            <a:off x="4149551" y="1685214"/>
            <a:ext cx="613207" cy="252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4B2E-2777-4E97-8679-E818F48BD150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Tab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86CAF-FD6D-4180-8DE6-395126AFA3A1}"/>
              </a:ext>
            </a:extLst>
          </p:cNvPr>
          <p:cNvSpPr txBox="1"/>
          <p:nvPr/>
        </p:nvSpPr>
        <p:spPr>
          <a:xfrm>
            <a:off x="7759817" y="1065402"/>
            <a:ext cx="3875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Tab</a:t>
            </a:r>
            <a:r>
              <a:rPr lang="ko-KR" altLang="en-US" dirty="0"/>
              <a:t>은 앱 추가 화면에서 ▼ 버튼을 클릭하여 팀에 추가 하면 팀의 상단에 탭이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탭 추가가 가능하므로 여러 페이지로 구성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BDC94-4003-4259-9F07-F8C93BB13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2" t="17750" r="24837" b="29148"/>
          <a:stretch/>
        </p:blipFill>
        <p:spPr>
          <a:xfrm>
            <a:off x="409581" y="235792"/>
            <a:ext cx="2970337" cy="21671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97E4C7-8618-4157-B3B4-554791FAF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48" t="24577" r="15505" b="27171"/>
          <a:stretch/>
        </p:blipFill>
        <p:spPr>
          <a:xfrm>
            <a:off x="3511209" y="235792"/>
            <a:ext cx="3392708" cy="2142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AE0CDF-5C02-432D-991F-28958C767206}"/>
              </a:ext>
            </a:extLst>
          </p:cNvPr>
          <p:cNvSpPr/>
          <p:nvPr/>
        </p:nvSpPr>
        <p:spPr>
          <a:xfrm>
            <a:off x="439902" y="936357"/>
            <a:ext cx="1040878" cy="22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939797-5925-464F-84E9-228A7E250DAB}"/>
              </a:ext>
            </a:extLst>
          </p:cNvPr>
          <p:cNvSpPr/>
          <p:nvPr/>
        </p:nvSpPr>
        <p:spPr>
          <a:xfrm>
            <a:off x="3841537" y="1806222"/>
            <a:ext cx="2853448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097A37-1C6A-4002-9F09-F5A12195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076" y="2499726"/>
            <a:ext cx="4379774" cy="4106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A60779-C078-4845-8C85-465672D406DF}"/>
              </a:ext>
            </a:extLst>
          </p:cNvPr>
          <p:cNvSpPr/>
          <p:nvPr/>
        </p:nvSpPr>
        <p:spPr>
          <a:xfrm>
            <a:off x="1302104" y="769408"/>
            <a:ext cx="174744" cy="152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9C8A33-F992-42AC-A3CA-A30E51F7AC32}"/>
              </a:ext>
            </a:extLst>
          </p:cNvPr>
          <p:cNvSpPr/>
          <p:nvPr/>
        </p:nvSpPr>
        <p:spPr>
          <a:xfrm>
            <a:off x="3805134" y="3103225"/>
            <a:ext cx="491173" cy="190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1C97B70-343B-4DBB-B33F-ED199F5B6A39}"/>
              </a:ext>
            </a:extLst>
          </p:cNvPr>
          <p:cNvGrpSpPr/>
          <p:nvPr/>
        </p:nvGrpSpPr>
        <p:grpSpPr>
          <a:xfrm>
            <a:off x="169742" y="3710810"/>
            <a:ext cx="5055401" cy="2757496"/>
            <a:chOff x="1163443" y="2340528"/>
            <a:chExt cx="4821164" cy="262575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88DD48-9CE7-485E-8B9C-BE0034F62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7" t="35073" r="55254" b="21780"/>
            <a:stretch/>
          </p:blipFill>
          <p:spPr>
            <a:xfrm>
              <a:off x="1163443" y="2340528"/>
              <a:ext cx="4821164" cy="262575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CF943F-97FC-49DE-9FDC-D958CED1AA1C}"/>
                </a:ext>
              </a:extLst>
            </p:cNvPr>
            <p:cNvSpPr/>
            <p:nvPr/>
          </p:nvSpPr>
          <p:spPr>
            <a:xfrm>
              <a:off x="3140567" y="2707640"/>
              <a:ext cx="2740116" cy="2452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FD8450-9AE7-48F4-947C-01B7F8309FF8}"/>
                </a:ext>
              </a:extLst>
            </p:cNvPr>
            <p:cNvSpPr/>
            <p:nvPr/>
          </p:nvSpPr>
          <p:spPr>
            <a:xfrm>
              <a:off x="1376059" y="4192376"/>
              <a:ext cx="715757" cy="1698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2F54D68-F5C0-4D5B-8DDB-813968E4F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9" t="9380" r="48538" b="32754"/>
          <a:stretch/>
        </p:blipFill>
        <p:spPr>
          <a:xfrm>
            <a:off x="169742" y="255035"/>
            <a:ext cx="2174755" cy="22876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DC3E6-C0BA-49B9-BCD6-DC63E6F96ABB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Outgoing Webhook </a:t>
            </a:r>
            <a:r>
              <a:rPr lang="ko-KR" altLang="en-US" dirty="0"/>
              <a:t>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BCBA8-30D9-4F41-92D7-03401B6F811F}"/>
              </a:ext>
            </a:extLst>
          </p:cNvPr>
          <p:cNvSpPr txBox="1"/>
          <p:nvPr/>
        </p:nvSpPr>
        <p:spPr>
          <a:xfrm>
            <a:off x="7759817" y="1065402"/>
            <a:ext cx="38757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Outgoing Webhook </a:t>
            </a:r>
            <a:r>
              <a:rPr lang="ko-KR" altLang="en-US" dirty="0"/>
              <a:t>은 봇을 등록하지 않고 봇과 같은 대화형 응답을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Outgoing Webhook</a:t>
            </a:r>
            <a:r>
              <a:rPr lang="ko-KR" altLang="en-US" dirty="0"/>
              <a:t> 을 사용하기 위해서는 팀 별로 </a:t>
            </a:r>
            <a:r>
              <a:rPr lang="en-US" altLang="ko-KR" dirty="0"/>
              <a:t>Webhook </a:t>
            </a:r>
            <a:r>
              <a:rPr lang="ko-KR" altLang="en-US" dirty="0"/>
              <a:t>설정이 필요하다</a:t>
            </a:r>
            <a:r>
              <a:rPr lang="en-US" altLang="ko-KR" dirty="0"/>
              <a:t>. Webhook</a:t>
            </a:r>
            <a:r>
              <a:rPr lang="ko-KR" altLang="en-US" dirty="0"/>
              <a:t> 설정 후 나오는 보안 토큰을 </a:t>
            </a:r>
            <a:r>
              <a:rPr lang="en-US" altLang="ko-KR" dirty="0"/>
              <a:t>Teams app </a:t>
            </a:r>
            <a:r>
              <a:rPr lang="ko-KR" altLang="en-US" dirty="0"/>
              <a:t>의 </a:t>
            </a:r>
            <a:r>
              <a:rPr lang="en-US" altLang="ko-KR" dirty="0"/>
              <a:t>SECURITY_TOKEN </a:t>
            </a:r>
            <a:r>
              <a:rPr lang="ko-KR" altLang="en-US" dirty="0"/>
              <a:t>값에 할당 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840051-0AEA-41D5-B3BF-3B1B47E1D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80" t="13491"/>
          <a:stretch/>
        </p:blipFill>
        <p:spPr>
          <a:xfrm>
            <a:off x="2445683" y="239524"/>
            <a:ext cx="2575739" cy="32796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1290A6-CC17-4F56-A11C-0AB1EBE317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23" t="25169" r="20945" b="17249"/>
          <a:stretch/>
        </p:blipFill>
        <p:spPr>
          <a:xfrm>
            <a:off x="5082892" y="237108"/>
            <a:ext cx="2481943" cy="2286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580B14-D9DB-439C-A81C-4756762FC8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57" t="38948" r="20765" b="31530"/>
          <a:stretch/>
        </p:blipFill>
        <p:spPr>
          <a:xfrm>
            <a:off x="5082892" y="2589236"/>
            <a:ext cx="2258009" cy="106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B11D4C-78BC-435F-A744-781CC155D8D1}"/>
              </a:ext>
            </a:extLst>
          </p:cNvPr>
          <p:cNvSpPr/>
          <p:nvPr/>
        </p:nvSpPr>
        <p:spPr>
          <a:xfrm>
            <a:off x="3693340" y="3437168"/>
            <a:ext cx="638542" cy="82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2FECE5-9010-4AC1-BCEA-0930E2FD6D60}"/>
              </a:ext>
            </a:extLst>
          </p:cNvPr>
          <p:cNvSpPr/>
          <p:nvPr/>
        </p:nvSpPr>
        <p:spPr>
          <a:xfrm>
            <a:off x="1394966" y="852927"/>
            <a:ext cx="250796" cy="1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FF3C24-48E9-4D11-B183-C8430224B0F3}"/>
              </a:ext>
            </a:extLst>
          </p:cNvPr>
          <p:cNvSpPr/>
          <p:nvPr/>
        </p:nvSpPr>
        <p:spPr>
          <a:xfrm>
            <a:off x="1394966" y="1212980"/>
            <a:ext cx="886715" cy="167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32E147-307B-4EF9-A957-33AF05017CBE}"/>
              </a:ext>
            </a:extLst>
          </p:cNvPr>
          <p:cNvSpPr/>
          <p:nvPr/>
        </p:nvSpPr>
        <p:spPr>
          <a:xfrm>
            <a:off x="2903135" y="695124"/>
            <a:ext cx="111824" cy="15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AE2623-702E-4066-B633-24FE0A6826D6}"/>
              </a:ext>
            </a:extLst>
          </p:cNvPr>
          <p:cNvSpPr/>
          <p:nvPr/>
        </p:nvSpPr>
        <p:spPr>
          <a:xfrm>
            <a:off x="7069673" y="2298405"/>
            <a:ext cx="405535" cy="11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9A77E3-3DFB-4B1F-98D9-BE2A9DE61C6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1569729" y="944384"/>
            <a:ext cx="219231" cy="3179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C798B1-7DC5-4B7E-AE6D-420CCAC6A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44"/>
          <a:stretch/>
        </p:blipFill>
        <p:spPr>
          <a:xfrm>
            <a:off x="2860452" y="1942565"/>
            <a:ext cx="4752975" cy="4067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C2528AD-3FA0-45A5-AB0B-353489154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4" r="6944"/>
          <a:stretch/>
        </p:blipFill>
        <p:spPr>
          <a:xfrm>
            <a:off x="195698" y="307908"/>
            <a:ext cx="4422956" cy="4067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E3D0A-C467-4449-BDC4-371E6BC6BC3F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Outgoing Webhook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938769-3B19-4FC9-8D55-7B0FD5576419}"/>
              </a:ext>
            </a:extLst>
          </p:cNvPr>
          <p:cNvSpPr/>
          <p:nvPr/>
        </p:nvSpPr>
        <p:spPr>
          <a:xfrm>
            <a:off x="2261586" y="3976524"/>
            <a:ext cx="2263761" cy="19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DEBA41-F375-46A0-BED5-5357131B3B94}"/>
              </a:ext>
            </a:extLst>
          </p:cNvPr>
          <p:cNvSpPr/>
          <p:nvPr/>
        </p:nvSpPr>
        <p:spPr>
          <a:xfrm>
            <a:off x="2317571" y="3475653"/>
            <a:ext cx="2263761" cy="19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DFDD82-6716-41B9-9257-8BAD990601D5}"/>
              </a:ext>
            </a:extLst>
          </p:cNvPr>
          <p:cNvSpPr/>
          <p:nvPr/>
        </p:nvSpPr>
        <p:spPr>
          <a:xfrm>
            <a:off x="4964119" y="2722597"/>
            <a:ext cx="2263761" cy="225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3B2F1-A363-45D1-BF45-95FA315B1DB8}"/>
              </a:ext>
            </a:extLst>
          </p:cNvPr>
          <p:cNvSpPr/>
          <p:nvPr/>
        </p:nvSpPr>
        <p:spPr>
          <a:xfrm>
            <a:off x="4964119" y="3033618"/>
            <a:ext cx="2263761" cy="2415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DE9849C-A744-4AAC-A956-4C5D41A0876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81332" y="2835535"/>
            <a:ext cx="382787" cy="737248"/>
          </a:xfrm>
          <a:prstGeom prst="bentConnector3">
            <a:avLst/>
          </a:pr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78ADA5-7223-4F65-9E93-0208C6680E0B}"/>
              </a:ext>
            </a:extLst>
          </p:cNvPr>
          <p:cNvSpPr txBox="1"/>
          <p:nvPr/>
        </p:nvSpPr>
        <p:spPr>
          <a:xfrm>
            <a:off x="7759817" y="1065402"/>
            <a:ext cx="3875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mention(@)</a:t>
            </a:r>
            <a:r>
              <a:rPr lang="ko-KR" altLang="en-US" dirty="0"/>
              <a:t>을 이용하여 </a:t>
            </a:r>
            <a:r>
              <a:rPr lang="en-US" altLang="ko-KR" dirty="0"/>
              <a:t>Webhook </a:t>
            </a:r>
            <a:r>
              <a:rPr lang="ko-KR" altLang="en-US" dirty="0"/>
              <a:t>를 호출한다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명령어를 입력하면 그에 해당하는 응답을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응답은 </a:t>
            </a:r>
            <a:r>
              <a:rPr lang="en-US" altLang="ko-KR" dirty="0"/>
              <a:t>Adaptive Card </a:t>
            </a:r>
            <a:r>
              <a:rPr lang="ko-KR" altLang="en-US" dirty="0"/>
              <a:t>를 이용하여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86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0C8AB-E791-4D5D-966F-BEED7418A1E3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Incoming Webhook </a:t>
            </a:r>
            <a:r>
              <a:rPr lang="ko-KR" altLang="en-US" dirty="0"/>
              <a:t>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F47F2-58EB-4DED-96B0-B7E1C57DD2A0}"/>
              </a:ext>
            </a:extLst>
          </p:cNvPr>
          <p:cNvSpPr txBox="1"/>
          <p:nvPr/>
        </p:nvSpPr>
        <p:spPr>
          <a:xfrm>
            <a:off x="7759817" y="1065402"/>
            <a:ext cx="3875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Incoming Webhook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외부에서 팀 채널로 글을 작성할 수 있게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Incoming Webhook</a:t>
            </a:r>
            <a:r>
              <a:rPr lang="ko-KR" altLang="en-US" dirty="0"/>
              <a:t> 을 사용하기 위해서는 팀 별로 </a:t>
            </a:r>
            <a:r>
              <a:rPr lang="en-US" altLang="ko-KR" dirty="0"/>
              <a:t>Webhook </a:t>
            </a:r>
            <a:r>
              <a:rPr lang="ko-KR" altLang="en-US" dirty="0"/>
              <a:t>설정이 필요하다</a:t>
            </a:r>
            <a:r>
              <a:rPr lang="en-US" altLang="ko-KR" dirty="0"/>
              <a:t>. Incoming</a:t>
            </a:r>
            <a:r>
              <a:rPr lang="ko-KR" altLang="en-US" dirty="0"/>
              <a:t> </a:t>
            </a:r>
            <a:r>
              <a:rPr lang="en-US" altLang="ko-KR" dirty="0"/>
              <a:t>Webhook </a:t>
            </a:r>
            <a:r>
              <a:rPr lang="ko-KR" altLang="en-US" dirty="0"/>
              <a:t>을 생성 후 나오는 </a:t>
            </a:r>
            <a:r>
              <a:rPr lang="en-US" altLang="ko-KR" dirty="0"/>
              <a:t>URL</a:t>
            </a:r>
            <a:r>
              <a:rPr lang="ko-KR" altLang="en-US" dirty="0"/>
              <a:t>을 이용하여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D688D5-1022-4466-B0C0-63A64C44D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9" t="9380" r="48538" b="32754"/>
          <a:stretch/>
        </p:blipFill>
        <p:spPr>
          <a:xfrm>
            <a:off x="169742" y="255035"/>
            <a:ext cx="2174755" cy="22876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27ECCE-C7AC-47D3-87AC-81E47416E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80" t="13491"/>
          <a:stretch/>
        </p:blipFill>
        <p:spPr>
          <a:xfrm>
            <a:off x="2445683" y="239524"/>
            <a:ext cx="2575739" cy="32796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99C03A8-2EC2-456B-9668-4E7593ACF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49" r="43434" b="53315"/>
          <a:stretch/>
        </p:blipFill>
        <p:spPr>
          <a:xfrm>
            <a:off x="5122608" y="252701"/>
            <a:ext cx="2419703" cy="1529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387472-746D-46FB-9770-F21C7329D4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23" t="15486" r="41340" b="46378"/>
          <a:stretch/>
        </p:blipFill>
        <p:spPr>
          <a:xfrm>
            <a:off x="5286392" y="1977859"/>
            <a:ext cx="2255919" cy="1529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2EFD32-166B-4678-B3B1-9483583CC3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66" t="21987" r="13266" b="13490"/>
          <a:stretch/>
        </p:blipFill>
        <p:spPr>
          <a:xfrm>
            <a:off x="195899" y="3738453"/>
            <a:ext cx="3255982" cy="2579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7297AC-859D-4D64-A9EA-B1FA98C625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731" t="21317" r="11797" b="16942"/>
          <a:stretch/>
        </p:blipFill>
        <p:spPr>
          <a:xfrm>
            <a:off x="3733552" y="3731009"/>
            <a:ext cx="3314003" cy="24770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41681E-530E-46D7-86F4-2F2D01FCC96C}"/>
              </a:ext>
            </a:extLst>
          </p:cNvPr>
          <p:cNvSpPr/>
          <p:nvPr/>
        </p:nvSpPr>
        <p:spPr>
          <a:xfrm>
            <a:off x="1394966" y="852927"/>
            <a:ext cx="250796" cy="1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497098-15C3-49ED-8F5C-2CF5FDC10BF9}"/>
              </a:ext>
            </a:extLst>
          </p:cNvPr>
          <p:cNvSpPr/>
          <p:nvPr/>
        </p:nvSpPr>
        <p:spPr>
          <a:xfrm>
            <a:off x="1394966" y="1212980"/>
            <a:ext cx="886715" cy="167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7488E-6E80-4942-937E-9983F10B84CB}"/>
              </a:ext>
            </a:extLst>
          </p:cNvPr>
          <p:cNvSpPr/>
          <p:nvPr/>
        </p:nvSpPr>
        <p:spPr>
          <a:xfrm>
            <a:off x="4383553" y="852927"/>
            <a:ext cx="487028" cy="126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C9BD42-65AC-472D-81A5-B15CC27CA468}"/>
              </a:ext>
            </a:extLst>
          </p:cNvPr>
          <p:cNvSpPr/>
          <p:nvPr/>
        </p:nvSpPr>
        <p:spPr>
          <a:xfrm>
            <a:off x="2876526" y="688005"/>
            <a:ext cx="137262" cy="133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B6D39D-5B17-4819-9038-88977C78D103}"/>
              </a:ext>
            </a:extLst>
          </p:cNvPr>
          <p:cNvSpPr/>
          <p:nvPr/>
        </p:nvSpPr>
        <p:spPr>
          <a:xfrm>
            <a:off x="6560527" y="694307"/>
            <a:ext cx="981784" cy="611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38C600-FBD0-4777-9263-154C3865C071}"/>
              </a:ext>
            </a:extLst>
          </p:cNvPr>
          <p:cNvSpPr/>
          <p:nvPr/>
        </p:nvSpPr>
        <p:spPr>
          <a:xfrm>
            <a:off x="5390552" y="2600516"/>
            <a:ext cx="972925" cy="133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378EBA-F238-4D51-8C8D-A87BD9A84785}"/>
              </a:ext>
            </a:extLst>
          </p:cNvPr>
          <p:cNvSpPr/>
          <p:nvPr/>
        </p:nvSpPr>
        <p:spPr>
          <a:xfrm>
            <a:off x="309185" y="4560290"/>
            <a:ext cx="1202373" cy="13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4791FD-9A55-4A07-A746-57FD83693852}"/>
              </a:ext>
            </a:extLst>
          </p:cNvPr>
          <p:cNvSpPr/>
          <p:nvPr/>
        </p:nvSpPr>
        <p:spPr>
          <a:xfrm>
            <a:off x="321627" y="6112282"/>
            <a:ext cx="350178" cy="13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EDDFA8-7129-4F1F-818D-00843366E62E}"/>
              </a:ext>
            </a:extLst>
          </p:cNvPr>
          <p:cNvSpPr/>
          <p:nvPr/>
        </p:nvSpPr>
        <p:spPr>
          <a:xfrm>
            <a:off x="3837709" y="5027964"/>
            <a:ext cx="1448683" cy="21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007E0E5-81DC-4B9B-994B-9CD4600EC1A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1569729" y="944384"/>
            <a:ext cx="219231" cy="31796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3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FF881E-2C1B-4F50-9F2C-ABD9B17C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230035"/>
            <a:ext cx="4815840" cy="352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F76729-BAE8-4175-9E6C-63E8146A65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4"/>
          <a:stretch/>
        </p:blipFill>
        <p:spPr>
          <a:xfrm>
            <a:off x="3564294" y="3182482"/>
            <a:ext cx="3802380" cy="3264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0A37CB-2FB7-4DE7-8698-80BDEEB124CE}"/>
              </a:ext>
            </a:extLst>
          </p:cNvPr>
          <p:cNvSpPr/>
          <p:nvPr/>
        </p:nvSpPr>
        <p:spPr>
          <a:xfrm>
            <a:off x="1690115" y="1005326"/>
            <a:ext cx="3003183" cy="1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25AA3-FD67-47DC-B5CA-AEC425F78EB2}"/>
              </a:ext>
            </a:extLst>
          </p:cNvPr>
          <p:cNvSpPr/>
          <p:nvPr/>
        </p:nvSpPr>
        <p:spPr>
          <a:xfrm>
            <a:off x="1889168" y="1481864"/>
            <a:ext cx="3003183" cy="1401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26401-3CA3-4FE1-9476-4916200034AB}"/>
              </a:ext>
            </a:extLst>
          </p:cNvPr>
          <p:cNvSpPr txBox="1"/>
          <p:nvPr/>
        </p:nvSpPr>
        <p:spPr>
          <a:xfrm>
            <a:off x="7759817" y="503339"/>
            <a:ext cx="387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Incoming Webhook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A8A16-62A6-4540-A124-E48B72B96FB3}"/>
              </a:ext>
            </a:extLst>
          </p:cNvPr>
          <p:cNvSpPr txBox="1"/>
          <p:nvPr/>
        </p:nvSpPr>
        <p:spPr>
          <a:xfrm>
            <a:off x="7759817" y="1065402"/>
            <a:ext cx="387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Incoming</a:t>
            </a:r>
            <a:r>
              <a:rPr lang="ko-KR" altLang="en-US" dirty="0"/>
              <a:t> </a:t>
            </a:r>
            <a:r>
              <a:rPr lang="en-US" altLang="ko-KR" dirty="0"/>
              <a:t>Webhook </a:t>
            </a:r>
            <a:r>
              <a:rPr lang="ko-KR" altLang="en-US" dirty="0"/>
              <a:t>을 생성 후 나오는 </a:t>
            </a:r>
            <a:r>
              <a:rPr lang="en-US" altLang="ko-KR" dirty="0"/>
              <a:t>URL</a:t>
            </a:r>
            <a:r>
              <a:rPr lang="ko-KR" altLang="en-US" dirty="0"/>
              <a:t>을 이용하여 </a:t>
            </a:r>
            <a:r>
              <a:rPr lang="en-US" altLang="ko-KR" dirty="0"/>
              <a:t>Postman </a:t>
            </a:r>
            <a:r>
              <a:rPr lang="ko-KR" altLang="en-US" dirty="0"/>
              <a:t>으로 호출하면 팀 게시물에 등록되는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A83C-1190-4DFB-8F54-EBC612D64A5C}"/>
              </a:ext>
            </a:extLst>
          </p:cNvPr>
          <p:cNvSpPr/>
          <p:nvPr/>
        </p:nvSpPr>
        <p:spPr>
          <a:xfrm>
            <a:off x="5223308" y="4004240"/>
            <a:ext cx="1802644" cy="2004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5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</TotalTime>
  <Words>300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(주)Neoplus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TeamsGuideApp</dc:title>
  <dc:creator>lee seungjae</dc:creator>
  <cp:lastModifiedBy>lee seungjae</cp:lastModifiedBy>
  <cp:revision>31</cp:revision>
  <dcterms:created xsi:type="dcterms:W3CDTF">2020-11-18T08:59:54Z</dcterms:created>
  <dcterms:modified xsi:type="dcterms:W3CDTF">2020-11-19T05:19:07Z</dcterms:modified>
</cp:coreProperties>
</file>