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Open Sa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Medium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Medium-bold.fntdata"/><Relationship Id="rId6" Type="http://schemas.openxmlformats.org/officeDocument/2006/relationships/slide" Target="slides/slide1.xml"/><Relationship Id="rId18" Type="http://schemas.openxmlformats.org/officeDocument/2006/relationships/font" Target="fonts/Open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67ad0713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67ad071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3900" y="1656325"/>
            <a:ext cx="5585400" cy="15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Improved Bengali Image Captioning via deep convolutional neural network based encoder-decoder model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1425" y="3539625"/>
            <a:ext cx="4255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Fahim Faisal Rafi • 19201081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429800" y="4501150"/>
            <a:ext cx="28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700" y="91605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Automatic image captioning is the process of generating human-like descriptions of images in natural language.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This paper presents an end-to-end image captioning system for Bengali using a multimodal architecture that combines a one-dimensional CNN for sequence processing.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486475" y="4586175"/>
            <a:ext cx="311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79975" y="18660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document provides a comparison between the predictions made by the model and the scores given by human evaluators for different image captions.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903800" y="2075075"/>
            <a:ext cx="34305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475" y="1531013"/>
            <a:ext cx="5187200" cy="287662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543150" y="4529500"/>
            <a:ext cx="2550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29800" y="1876700"/>
            <a:ext cx="3159300" cy="25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 CNN language model, combined with the merge architecture, captured fine-grained sentence structure information and produced accurate and humanoid captions compared to traditional LSTM models.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25" y="1298025"/>
            <a:ext cx="5485675" cy="29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415625" y="4742025"/>
            <a:ext cx="28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094850" y="2571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429800" y="1876700"/>
            <a:ext cx="3159300" cy="25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0" name="Google Shape;310;p17"/>
          <p:cNvSpPr txBox="1"/>
          <p:nvPr/>
        </p:nvSpPr>
        <p:spPr>
          <a:xfrm>
            <a:off x="415625" y="4742025"/>
            <a:ext cx="28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25" y="0"/>
            <a:ext cx="5250100" cy="263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050" y="2786961"/>
            <a:ext cx="4709106" cy="220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8" name="Google Shape;318;p18"/>
          <p:cNvSpPr txBox="1"/>
          <p:nvPr>
            <p:ph idx="2" type="body"/>
          </p:nvPr>
        </p:nvSpPr>
        <p:spPr>
          <a:xfrm>
            <a:off x="3320375" y="2073475"/>
            <a:ext cx="5070600" cy="5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The paper presents a CNN-CNN merged encoder-decoder-based image captioning system for Bengali. The model performed well on the BanglaLekhaImageCaptions dataset, demonstrating its effectiveness. 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599850" y="4557825"/>
            <a:ext cx="255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