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6b97644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6b9764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6b97644c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6b97644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317750" y="1326850"/>
            <a:ext cx="7454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Federated Optimization:</a:t>
            </a:r>
            <a:endParaRPr b="1" sz="36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Distributed Machine Learning for On-Device Intelligence</a:t>
            </a:r>
            <a:endParaRPr b="1" sz="36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317750" y="3691100"/>
            <a:ext cx="4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Fahim Faisal Rafi • 19201081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903450" y="3691100"/>
            <a:ext cx="4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ST: Mehnaz Ara</a:t>
            </a:r>
            <a:b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RA: Ehsanur Rahman Rhythm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3906025" y="1084100"/>
            <a:ext cx="50397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main purpose of this paper is to bring to the attention of the machine learning and optimization communities a new and increasingly practically relevant setting for distributed optimization, where none of the typical assumptions are satisfied, and communication efficiency is of utmost importance.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87" name="Google Shape;287;p14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this paper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376950" y="1454725"/>
            <a:ext cx="88842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1" lang="en"/>
              <a:t>They introduced a new and increasingly relevant setting for distributed optimization in machine learning, where the data defining the optimization are unevenly distributed over an extremely large number of nodes. </a:t>
            </a:r>
            <a:endParaRPr b="1"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they do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62700" y="1157000"/>
            <a:ext cx="88122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compared different approaches to optimizing the federation process,  by using SVRG and DANE on their own and Together. They Settled on Federated SVRG being the best of them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they predicted comments on Public Google+ Posts, using 10,000 posts as their dataset on a 75-25 split.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16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341375"/>
            <a:ext cx="5459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Massively distributed, non-IID, unbalanced, and sparse properties of federated optimization problems need to be addressed by the optimization community.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4" name="Google Shape;314;p18"/>
          <p:cNvSpPr txBox="1"/>
          <p:nvPr>
            <p:ph idx="2" type="body"/>
          </p:nvPr>
        </p:nvSpPr>
        <p:spPr>
          <a:xfrm>
            <a:off x="3348725" y="1492500"/>
            <a:ext cx="5070600" cy="5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They  introduced a new setting for distributed optimization, which we call federated optimization.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This setting is motivated by the outlined vision, in which users do not send the data they generate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to companies at all, but rather provide part of their computational power to be used to solve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optimization problems. 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