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Open Sa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Medium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Medium-bold.fntdata"/><Relationship Id="rId6" Type="http://schemas.openxmlformats.org/officeDocument/2006/relationships/slide" Target="slides/slide1.xml"/><Relationship Id="rId18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b97644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b9764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6b97644c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6b97644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17750" y="1326850"/>
            <a:ext cx="745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Strategies for Improving Communication Efficiency in Federated Learning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177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Fahim Faisal Rafi • 19201081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34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ST: Mehnaz Ara</a:t>
            </a:r>
            <a:b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RA: Ehsanur Rahman Rhythm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889550" y="1624525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-Definition of Federated Learning 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Key challenges in communication efficiency 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Importance of reducing uplink communication costs</a:t>
            </a:r>
            <a:endParaRPr sz="1500"/>
          </a:p>
        </p:txBody>
      </p:sp>
      <p:sp>
        <p:nvSpPr>
          <p:cNvPr id="287" name="Google Shape;287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paper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259800" y="831275"/>
            <a:ext cx="88842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authors propose strategies for improving communication efficiency in Federated Learning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explore two approaches to reduce uplink communication costs: structured updates and sketched updates.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They conduct experiments to compare the performance of these approaches and analyze their impact on convergence and accuracy.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authors also discuss potential real-world applications and benefits of implementing these strategies.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they 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62700" y="1157000"/>
            <a:ext cx="88122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directly learned updates with pre-specified structures, such as low rank and random mask, to parametrize the updates using a smaller number of variables.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authors also investigated sketched updates, where they learned a full model update and then compressed it before sending it to the server.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341375"/>
            <a:ext cx="5459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Lack of Complex Scenarios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Limited Real-World Validation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-Security and Privacy Considerations: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18"/>
          <p:cNvSpPr txBox="1"/>
          <p:nvPr>
            <p:ph idx="2" type="body"/>
          </p:nvPr>
        </p:nvSpPr>
        <p:spPr>
          <a:xfrm>
            <a:off x="3348725" y="1492500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In their paper, they propose two ways to reduce the uplink communication costs: structured updates, where updates are learned directly from a restricted space parametrized using a smaller number of variables, such as either low-rank or a random mask; and sketched updates, where a full model update is learned and then compressed using a combination of quantization, random rotations, and subsampling before sending it to the server.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