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EC963-49A7-4064-A707-FA7C5D9560B0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0188344C-5CE4-4BD1-A71A-7AE907DD5F44}">
      <dgm:prSet phldrT="[Text]"/>
      <dgm:spPr/>
      <dgm:t>
        <a:bodyPr/>
        <a:lstStyle/>
        <a:p>
          <a:r>
            <a:rPr lang="de-DE" smtClean="0"/>
            <a:t>Stocks</a:t>
          </a:r>
          <a:endParaRPr lang="de-DE" dirty="0"/>
        </a:p>
      </dgm:t>
    </dgm:pt>
    <dgm:pt modelId="{594AE8BD-6AA4-4BFD-A003-33496EF8EBF2}" type="parTrans" cxnId="{F6F92FC6-7E0E-449C-977B-1099FA27EEC0}">
      <dgm:prSet/>
      <dgm:spPr/>
      <dgm:t>
        <a:bodyPr/>
        <a:lstStyle/>
        <a:p>
          <a:endParaRPr lang="de-DE"/>
        </a:p>
      </dgm:t>
    </dgm:pt>
    <dgm:pt modelId="{6E75D408-EBFA-490E-BB49-D3CB80C9A68D}" type="sibTrans" cxnId="{F6F92FC6-7E0E-449C-977B-1099FA27EEC0}">
      <dgm:prSet/>
      <dgm:spPr/>
      <dgm:t>
        <a:bodyPr/>
        <a:lstStyle/>
        <a:p>
          <a:endParaRPr lang="de-DE"/>
        </a:p>
      </dgm:t>
    </dgm:pt>
    <dgm:pt modelId="{7B1840F9-6E60-4AEE-BAFF-8485D23DC478}">
      <dgm:prSet phldrT="[Text]"/>
      <dgm:spPr/>
      <dgm:t>
        <a:bodyPr/>
        <a:lstStyle/>
        <a:p>
          <a:r>
            <a:rPr lang="de-DE" smtClean="0"/>
            <a:t>Cryptocurrencies</a:t>
          </a:r>
          <a:endParaRPr lang="de-DE"/>
        </a:p>
      </dgm:t>
    </dgm:pt>
    <dgm:pt modelId="{1AA91C23-5BA7-42BC-A2DE-C8C79FE7BFCE}" type="parTrans" cxnId="{033C6C33-D894-4127-95CB-96104E6A9144}">
      <dgm:prSet/>
      <dgm:spPr/>
      <dgm:t>
        <a:bodyPr/>
        <a:lstStyle/>
        <a:p>
          <a:endParaRPr lang="de-DE"/>
        </a:p>
      </dgm:t>
    </dgm:pt>
    <dgm:pt modelId="{5B2727D1-7F0D-4A70-8663-AA3E5B0BEF26}" type="sibTrans" cxnId="{033C6C33-D894-4127-95CB-96104E6A9144}">
      <dgm:prSet/>
      <dgm:spPr/>
      <dgm:t>
        <a:bodyPr/>
        <a:lstStyle/>
        <a:p>
          <a:endParaRPr lang="de-DE"/>
        </a:p>
      </dgm:t>
    </dgm:pt>
    <dgm:pt modelId="{C70EC378-04B2-478B-BB9C-44B2B3E8DB8B}">
      <dgm:prSet phldrT="[Text]"/>
      <dgm:spPr/>
      <dgm:t>
        <a:bodyPr/>
        <a:lstStyle/>
        <a:p>
          <a:r>
            <a:rPr lang="de-DE" dirty="0" smtClean="0"/>
            <a:t>Exchange Rates</a:t>
          </a:r>
        </a:p>
      </dgm:t>
    </dgm:pt>
    <dgm:pt modelId="{E06436C2-826A-431A-8923-2D5C7733FCAC}" type="parTrans" cxnId="{7405C0D2-D42F-40CD-9BDB-7E02FEDBF192}">
      <dgm:prSet/>
      <dgm:spPr/>
      <dgm:t>
        <a:bodyPr/>
        <a:lstStyle/>
        <a:p>
          <a:endParaRPr lang="de-DE"/>
        </a:p>
      </dgm:t>
    </dgm:pt>
    <dgm:pt modelId="{84ADB768-A85E-463A-BFEA-23B70ADE5120}" type="sibTrans" cxnId="{7405C0D2-D42F-40CD-9BDB-7E02FEDBF192}">
      <dgm:prSet/>
      <dgm:spPr/>
      <dgm:t>
        <a:bodyPr/>
        <a:lstStyle/>
        <a:p>
          <a:endParaRPr lang="de-DE"/>
        </a:p>
      </dgm:t>
    </dgm:pt>
    <dgm:pt modelId="{0B0588C9-8D16-4C04-BB1B-F48116D61C07}">
      <dgm:prSet phldrT="[Text]"/>
      <dgm:spPr/>
      <dgm:t>
        <a:bodyPr/>
        <a:lstStyle/>
        <a:p>
          <a:r>
            <a:rPr lang="de-DE" dirty="0" smtClean="0"/>
            <a:t>Commodities</a:t>
          </a:r>
          <a:endParaRPr lang="de-DE" dirty="0"/>
        </a:p>
      </dgm:t>
    </dgm:pt>
    <dgm:pt modelId="{003EB5FD-0883-4E14-82B2-F653CE188A7F}" type="sibTrans" cxnId="{0A392DC8-30CB-4463-8CEC-28615D5D3CE1}">
      <dgm:prSet/>
      <dgm:spPr/>
      <dgm:t>
        <a:bodyPr/>
        <a:lstStyle/>
        <a:p>
          <a:endParaRPr lang="de-DE"/>
        </a:p>
      </dgm:t>
    </dgm:pt>
    <dgm:pt modelId="{E6104C84-A259-4A88-B394-FD81F2379E4F}" type="parTrans" cxnId="{0A392DC8-30CB-4463-8CEC-28615D5D3CE1}">
      <dgm:prSet/>
      <dgm:spPr/>
      <dgm:t>
        <a:bodyPr/>
        <a:lstStyle/>
        <a:p>
          <a:endParaRPr lang="de-DE"/>
        </a:p>
      </dgm:t>
    </dgm:pt>
    <dgm:pt modelId="{5EDD8158-589F-4F41-B00F-9B90DA615BE7}" type="pres">
      <dgm:prSet presAssocID="{D26EC963-49A7-4064-A707-FA7C5D9560B0}" presName="Name0" presStyleCnt="0">
        <dgm:presLayoutVars>
          <dgm:chMax/>
          <dgm:chPref/>
          <dgm:dir/>
        </dgm:presLayoutVars>
      </dgm:prSet>
      <dgm:spPr/>
    </dgm:pt>
    <dgm:pt modelId="{4FC0DF0F-2EC1-4913-A76C-C8D391AA9B38}" type="pres">
      <dgm:prSet presAssocID="{0188344C-5CE4-4BD1-A71A-7AE907DD5F44}" presName="composite" presStyleCnt="0">
        <dgm:presLayoutVars>
          <dgm:chMax val="1"/>
          <dgm:chPref val="1"/>
        </dgm:presLayoutVars>
      </dgm:prSet>
      <dgm:spPr/>
    </dgm:pt>
    <dgm:pt modelId="{0E958CCA-B2E7-45EC-AFD7-345E0D1D1DF6}" type="pres">
      <dgm:prSet presAssocID="{0188344C-5CE4-4BD1-A71A-7AE907DD5F44}" presName="Accent" presStyleLbl="trAlignAcc1" presStyleIdx="0" presStyleCnt="4">
        <dgm:presLayoutVars>
          <dgm:chMax val="0"/>
          <dgm:chPref val="0"/>
        </dgm:presLayoutVars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32098DE6-2FA8-4802-BFC5-2C48DD942F1A}" type="pres">
      <dgm:prSet presAssocID="{0188344C-5CE4-4BD1-A71A-7AE907DD5F44}" presName="Image" presStyleLbl="alignImgPlace1" presStyleIdx="0" presStyleCnt="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AFD2732-D9B6-41B4-9DF2-09DECB440461}" type="pres">
      <dgm:prSet presAssocID="{0188344C-5CE4-4BD1-A71A-7AE907DD5F44}" presName="ChildComposite" presStyleCnt="0"/>
      <dgm:spPr/>
    </dgm:pt>
    <dgm:pt modelId="{0FFC5DCB-CE16-4BF5-A4DD-AD361D310F24}" type="pres">
      <dgm:prSet presAssocID="{0188344C-5CE4-4BD1-A71A-7AE907DD5F44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F3534F-0BC7-440D-96CD-F45D0B805F22}" type="pres">
      <dgm:prSet presAssocID="{0188344C-5CE4-4BD1-A71A-7AE907DD5F44}" presName="Parent" presStyleLbl="revTx" presStyleIdx="0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916CDC-BBA4-4814-A4D5-F17539423E21}" type="pres">
      <dgm:prSet presAssocID="{6E75D408-EBFA-490E-BB49-D3CB80C9A68D}" presName="sibTrans" presStyleCnt="0"/>
      <dgm:spPr/>
    </dgm:pt>
    <dgm:pt modelId="{70E41989-D6F6-4CD3-82FF-5ED81A02F09A}" type="pres">
      <dgm:prSet presAssocID="{0B0588C9-8D16-4C04-BB1B-F48116D61C07}" presName="composite" presStyleCnt="0">
        <dgm:presLayoutVars>
          <dgm:chMax val="1"/>
          <dgm:chPref val="1"/>
        </dgm:presLayoutVars>
      </dgm:prSet>
      <dgm:spPr/>
    </dgm:pt>
    <dgm:pt modelId="{3943A417-E34A-4A3E-B316-2D1527106207}" type="pres">
      <dgm:prSet presAssocID="{0B0588C9-8D16-4C04-BB1B-F48116D61C07}" presName="Accent" presStyleLbl="trAlignAcc1" presStyleIdx="1" presStyleCnt="4">
        <dgm:presLayoutVars>
          <dgm:chMax val="0"/>
          <dgm:chPref val="0"/>
        </dgm:presLayoutVars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71D2ECD-6209-4E54-9198-749F151D2AB7}" type="pres">
      <dgm:prSet presAssocID="{0B0588C9-8D16-4C04-BB1B-F48116D61C07}" presName="Image" presStyleLbl="alignImgPlace1" presStyleIdx="1" presStyleCnt="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E9C3E7AF-78E1-4DF3-8DF0-49EC7ABD525F}" type="pres">
      <dgm:prSet presAssocID="{0B0588C9-8D16-4C04-BB1B-F48116D61C07}" presName="ChildComposite" presStyleCnt="0"/>
      <dgm:spPr/>
    </dgm:pt>
    <dgm:pt modelId="{EF8F333B-4642-43F4-9D4E-71DF36AC8E33}" type="pres">
      <dgm:prSet presAssocID="{0B0588C9-8D16-4C04-BB1B-F48116D61C07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E47B9D-E646-4A05-9AE0-503FFC7BFA56}" type="pres">
      <dgm:prSet presAssocID="{0B0588C9-8D16-4C04-BB1B-F48116D61C07}" presName="Parent" presStyleLbl="revTx" presStyleIdx="1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40803D-C544-4A2C-A9FA-66D8390629E5}" type="pres">
      <dgm:prSet presAssocID="{003EB5FD-0883-4E14-82B2-F653CE188A7F}" presName="sibTrans" presStyleCnt="0"/>
      <dgm:spPr/>
    </dgm:pt>
    <dgm:pt modelId="{3AF98B31-3CD1-4061-974C-2D596F856533}" type="pres">
      <dgm:prSet presAssocID="{7B1840F9-6E60-4AEE-BAFF-8485D23DC478}" presName="composite" presStyleCnt="0">
        <dgm:presLayoutVars>
          <dgm:chMax val="1"/>
          <dgm:chPref val="1"/>
        </dgm:presLayoutVars>
      </dgm:prSet>
      <dgm:spPr/>
    </dgm:pt>
    <dgm:pt modelId="{35FD97AF-231A-43A5-88A3-37C8F68E5ED2}" type="pres">
      <dgm:prSet presAssocID="{7B1840F9-6E60-4AEE-BAFF-8485D23DC478}" presName="Accent" presStyleLbl="trAlignAcc1" presStyleIdx="2" presStyleCnt="4">
        <dgm:presLayoutVars>
          <dgm:chMax val="0"/>
          <dgm:chPref val="0"/>
        </dgm:presLayoutVars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304CBAEE-8377-4570-BBA1-56EB0DC39373}" type="pres">
      <dgm:prSet presAssocID="{7B1840F9-6E60-4AEE-BAFF-8485D23DC478}" presName="Image" presStyleLbl="alignImgPlace1" presStyleIdx="2" presStyleCnt="4" custScaleY="61178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6E771C3-8352-4880-9997-AE87F9A19282}" type="pres">
      <dgm:prSet presAssocID="{7B1840F9-6E60-4AEE-BAFF-8485D23DC478}" presName="ChildComposite" presStyleCnt="0"/>
      <dgm:spPr/>
    </dgm:pt>
    <dgm:pt modelId="{B942A7CA-1E79-4DC2-B2C9-D7178BD58841}" type="pres">
      <dgm:prSet presAssocID="{7B1840F9-6E60-4AEE-BAFF-8485D23DC478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6C7DC2-03D2-4C89-898F-32D2E19B19F4}" type="pres">
      <dgm:prSet presAssocID="{7B1840F9-6E60-4AEE-BAFF-8485D23DC478}" presName="Parent" presStyleLbl="revTx" presStyleIdx="2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EF388A-CF30-40BE-BE8D-167C13BDE3DA}" type="pres">
      <dgm:prSet presAssocID="{5B2727D1-7F0D-4A70-8663-AA3E5B0BEF26}" presName="sibTrans" presStyleCnt="0"/>
      <dgm:spPr/>
    </dgm:pt>
    <dgm:pt modelId="{67C28FB9-39CA-42D7-A079-B29709FBDA46}" type="pres">
      <dgm:prSet presAssocID="{C70EC378-04B2-478B-BB9C-44B2B3E8DB8B}" presName="composite" presStyleCnt="0">
        <dgm:presLayoutVars>
          <dgm:chMax val="1"/>
          <dgm:chPref val="1"/>
        </dgm:presLayoutVars>
      </dgm:prSet>
      <dgm:spPr/>
    </dgm:pt>
    <dgm:pt modelId="{1682D64A-DEFF-443C-B2BF-9E2F4C7488D7}" type="pres">
      <dgm:prSet presAssocID="{C70EC378-04B2-478B-BB9C-44B2B3E8DB8B}" presName="Accent" presStyleLbl="trAlignAcc1" presStyleIdx="3" presStyleCnt="4">
        <dgm:presLayoutVars>
          <dgm:chMax val="0"/>
          <dgm:chPref val="0"/>
        </dgm:presLayoutVars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DA858B6A-6345-4D7B-B9B8-1E2E9BCF7290}" type="pres">
      <dgm:prSet presAssocID="{C70EC378-04B2-478B-BB9C-44B2B3E8DB8B}" presName="Image" presStyleLbl="alignImgPlace1" presStyleIdx="3" presStyleCnt="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2F3C9470-AC9E-43CF-B5A1-6D5D6B54E902}" type="pres">
      <dgm:prSet presAssocID="{C70EC378-04B2-478B-BB9C-44B2B3E8DB8B}" presName="ChildComposite" presStyleCnt="0"/>
      <dgm:spPr/>
    </dgm:pt>
    <dgm:pt modelId="{D1727E44-E0DC-417D-B47A-5743075EFE29}" type="pres">
      <dgm:prSet presAssocID="{C70EC378-04B2-478B-BB9C-44B2B3E8DB8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071935A-068B-4299-9B2B-62DE2C9F44BB}" type="pres">
      <dgm:prSet presAssocID="{C70EC378-04B2-478B-BB9C-44B2B3E8DB8B}" presName="Parent" presStyleLbl="revTx" presStyleIdx="3" presStyleCnt="4">
        <dgm:presLayoutVars>
          <dgm:chMax val="1"/>
          <dgm:chPref val="0"/>
          <dgm:bulletEnabled val="1"/>
        </dgm:presLayoutVars>
      </dgm:prSet>
      <dgm:spPr/>
    </dgm:pt>
  </dgm:ptLst>
  <dgm:cxnLst>
    <dgm:cxn modelId="{3A851211-AED0-415F-8048-F79B1B46BBD5}" type="presOf" srcId="{D26EC963-49A7-4064-A707-FA7C5D9560B0}" destId="{5EDD8158-589F-4F41-B00F-9B90DA615BE7}" srcOrd="0" destOrd="0" presId="urn:microsoft.com/office/officeart/2008/layout/CaptionedPictures"/>
    <dgm:cxn modelId="{F6F92FC6-7E0E-449C-977B-1099FA27EEC0}" srcId="{D26EC963-49A7-4064-A707-FA7C5D9560B0}" destId="{0188344C-5CE4-4BD1-A71A-7AE907DD5F44}" srcOrd="0" destOrd="0" parTransId="{594AE8BD-6AA4-4BFD-A003-33496EF8EBF2}" sibTransId="{6E75D408-EBFA-490E-BB49-D3CB80C9A68D}"/>
    <dgm:cxn modelId="{0A392DC8-30CB-4463-8CEC-28615D5D3CE1}" srcId="{D26EC963-49A7-4064-A707-FA7C5D9560B0}" destId="{0B0588C9-8D16-4C04-BB1B-F48116D61C07}" srcOrd="1" destOrd="0" parTransId="{E6104C84-A259-4A88-B394-FD81F2379E4F}" sibTransId="{003EB5FD-0883-4E14-82B2-F653CE188A7F}"/>
    <dgm:cxn modelId="{7405C0D2-D42F-40CD-9BDB-7E02FEDBF192}" srcId="{D26EC963-49A7-4064-A707-FA7C5D9560B0}" destId="{C70EC378-04B2-478B-BB9C-44B2B3E8DB8B}" srcOrd="3" destOrd="0" parTransId="{E06436C2-826A-431A-8923-2D5C7733FCAC}" sibTransId="{84ADB768-A85E-463A-BFEA-23B70ADE5120}"/>
    <dgm:cxn modelId="{033C6C33-D894-4127-95CB-96104E6A9144}" srcId="{D26EC963-49A7-4064-A707-FA7C5D9560B0}" destId="{7B1840F9-6E60-4AEE-BAFF-8485D23DC478}" srcOrd="2" destOrd="0" parTransId="{1AA91C23-5BA7-42BC-A2DE-C8C79FE7BFCE}" sibTransId="{5B2727D1-7F0D-4A70-8663-AA3E5B0BEF26}"/>
    <dgm:cxn modelId="{745C40A9-AD59-45DC-A53F-17419237496E}" type="presOf" srcId="{0B0588C9-8D16-4C04-BB1B-F48116D61C07}" destId="{ABE47B9D-E646-4A05-9AE0-503FFC7BFA56}" srcOrd="0" destOrd="0" presId="urn:microsoft.com/office/officeart/2008/layout/CaptionedPictures"/>
    <dgm:cxn modelId="{7FD5E34E-7372-4EEA-B784-A63158B34D5B}" type="presOf" srcId="{C70EC378-04B2-478B-BB9C-44B2B3E8DB8B}" destId="{D071935A-068B-4299-9B2B-62DE2C9F44BB}" srcOrd="0" destOrd="0" presId="urn:microsoft.com/office/officeart/2008/layout/CaptionedPictures"/>
    <dgm:cxn modelId="{EAE47AE3-EC1C-4E68-BEEB-68BB843AC2D1}" type="presOf" srcId="{7B1840F9-6E60-4AEE-BAFF-8485D23DC478}" destId="{9A6C7DC2-03D2-4C89-898F-32D2E19B19F4}" srcOrd="0" destOrd="0" presId="urn:microsoft.com/office/officeart/2008/layout/CaptionedPictures"/>
    <dgm:cxn modelId="{45023BD1-7317-4BFC-98C8-74457A04EC8A}" type="presOf" srcId="{0188344C-5CE4-4BD1-A71A-7AE907DD5F44}" destId="{D5F3534F-0BC7-440D-96CD-F45D0B805F22}" srcOrd="0" destOrd="0" presId="urn:microsoft.com/office/officeart/2008/layout/CaptionedPictures"/>
    <dgm:cxn modelId="{847EAB46-95E4-4CC5-A79B-C3EAA63E3A07}" type="presParOf" srcId="{5EDD8158-589F-4F41-B00F-9B90DA615BE7}" destId="{4FC0DF0F-2EC1-4913-A76C-C8D391AA9B38}" srcOrd="0" destOrd="0" presId="urn:microsoft.com/office/officeart/2008/layout/CaptionedPictures"/>
    <dgm:cxn modelId="{1F051FA9-EF1E-4FAF-8807-A873F4D4E0BF}" type="presParOf" srcId="{4FC0DF0F-2EC1-4913-A76C-C8D391AA9B38}" destId="{0E958CCA-B2E7-45EC-AFD7-345E0D1D1DF6}" srcOrd="0" destOrd="0" presId="urn:microsoft.com/office/officeart/2008/layout/CaptionedPictures"/>
    <dgm:cxn modelId="{58AEC5B4-8DF4-432F-94DB-D574BC723844}" type="presParOf" srcId="{4FC0DF0F-2EC1-4913-A76C-C8D391AA9B38}" destId="{32098DE6-2FA8-4802-BFC5-2C48DD942F1A}" srcOrd="1" destOrd="0" presId="urn:microsoft.com/office/officeart/2008/layout/CaptionedPictures"/>
    <dgm:cxn modelId="{3520DE52-97E3-418A-98AB-FA8B56D1CAF3}" type="presParOf" srcId="{4FC0DF0F-2EC1-4913-A76C-C8D391AA9B38}" destId="{0AFD2732-D9B6-41B4-9DF2-09DECB440461}" srcOrd="2" destOrd="0" presId="urn:microsoft.com/office/officeart/2008/layout/CaptionedPictures"/>
    <dgm:cxn modelId="{ACBA298B-4D34-431F-84F8-44FF17030DD0}" type="presParOf" srcId="{0AFD2732-D9B6-41B4-9DF2-09DECB440461}" destId="{0FFC5DCB-CE16-4BF5-A4DD-AD361D310F24}" srcOrd="0" destOrd="0" presId="urn:microsoft.com/office/officeart/2008/layout/CaptionedPictures"/>
    <dgm:cxn modelId="{A06B88D0-9D55-4D8D-A5B6-D698E1D1BD25}" type="presParOf" srcId="{0AFD2732-D9B6-41B4-9DF2-09DECB440461}" destId="{D5F3534F-0BC7-440D-96CD-F45D0B805F22}" srcOrd="1" destOrd="0" presId="urn:microsoft.com/office/officeart/2008/layout/CaptionedPictures"/>
    <dgm:cxn modelId="{A5B4C084-B175-45F0-BD37-BC9BFFB63E04}" type="presParOf" srcId="{5EDD8158-589F-4F41-B00F-9B90DA615BE7}" destId="{50916CDC-BBA4-4814-A4D5-F17539423E21}" srcOrd="1" destOrd="0" presId="urn:microsoft.com/office/officeart/2008/layout/CaptionedPictures"/>
    <dgm:cxn modelId="{505139BF-BB93-4643-8EBD-78C2884C5B23}" type="presParOf" srcId="{5EDD8158-589F-4F41-B00F-9B90DA615BE7}" destId="{70E41989-D6F6-4CD3-82FF-5ED81A02F09A}" srcOrd="2" destOrd="0" presId="urn:microsoft.com/office/officeart/2008/layout/CaptionedPictures"/>
    <dgm:cxn modelId="{2C34115C-A01F-485E-AF53-3C8F2F6E9FC3}" type="presParOf" srcId="{70E41989-D6F6-4CD3-82FF-5ED81A02F09A}" destId="{3943A417-E34A-4A3E-B316-2D1527106207}" srcOrd="0" destOrd="0" presId="urn:microsoft.com/office/officeart/2008/layout/CaptionedPictures"/>
    <dgm:cxn modelId="{4471C374-4A27-4F35-8BA4-BA2DC50D0059}" type="presParOf" srcId="{70E41989-D6F6-4CD3-82FF-5ED81A02F09A}" destId="{871D2ECD-6209-4E54-9198-749F151D2AB7}" srcOrd="1" destOrd="0" presId="urn:microsoft.com/office/officeart/2008/layout/CaptionedPictures"/>
    <dgm:cxn modelId="{51599D66-B8DC-4A2C-95F2-572F98F12354}" type="presParOf" srcId="{70E41989-D6F6-4CD3-82FF-5ED81A02F09A}" destId="{E9C3E7AF-78E1-4DF3-8DF0-49EC7ABD525F}" srcOrd="2" destOrd="0" presId="urn:microsoft.com/office/officeart/2008/layout/CaptionedPictures"/>
    <dgm:cxn modelId="{6EB54342-6C50-4E34-80BD-052C9CC6436C}" type="presParOf" srcId="{E9C3E7AF-78E1-4DF3-8DF0-49EC7ABD525F}" destId="{EF8F333B-4642-43F4-9D4E-71DF36AC8E33}" srcOrd="0" destOrd="0" presId="urn:microsoft.com/office/officeart/2008/layout/CaptionedPictures"/>
    <dgm:cxn modelId="{65498205-0E4C-453C-92C5-EECDFCD45538}" type="presParOf" srcId="{E9C3E7AF-78E1-4DF3-8DF0-49EC7ABD525F}" destId="{ABE47B9D-E646-4A05-9AE0-503FFC7BFA56}" srcOrd="1" destOrd="0" presId="urn:microsoft.com/office/officeart/2008/layout/CaptionedPictures"/>
    <dgm:cxn modelId="{0308267E-0233-4A40-8EE2-3AE08E7E5751}" type="presParOf" srcId="{5EDD8158-589F-4F41-B00F-9B90DA615BE7}" destId="{DD40803D-C544-4A2C-A9FA-66D8390629E5}" srcOrd="3" destOrd="0" presId="urn:microsoft.com/office/officeart/2008/layout/CaptionedPictures"/>
    <dgm:cxn modelId="{5B191048-E899-4363-A075-6823695DA5CE}" type="presParOf" srcId="{5EDD8158-589F-4F41-B00F-9B90DA615BE7}" destId="{3AF98B31-3CD1-4061-974C-2D596F856533}" srcOrd="4" destOrd="0" presId="urn:microsoft.com/office/officeart/2008/layout/CaptionedPictures"/>
    <dgm:cxn modelId="{43B652D1-2658-4198-A418-52E00FFC1ADC}" type="presParOf" srcId="{3AF98B31-3CD1-4061-974C-2D596F856533}" destId="{35FD97AF-231A-43A5-88A3-37C8F68E5ED2}" srcOrd="0" destOrd="0" presId="urn:microsoft.com/office/officeart/2008/layout/CaptionedPictures"/>
    <dgm:cxn modelId="{A17F3831-471F-420A-AF4F-107311B93675}" type="presParOf" srcId="{3AF98B31-3CD1-4061-974C-2D596F856533}" destId="{304CBAEE-8377-4570-BBA1-56EB0DC39373}" srcOrd="1" destOrd="0" presId="urn:microsoft.com/office/officeart/2008/layout/CaptionedPictures"/>
    <dgm:cxn modelId="{1E7C4A54-AC59-440D-8622-199E15E58148}" type="presParOf" srcId="{3AF98B31-3CD1-4061-974C-2D596F856533}" destId="{06E771C3-8352-4880-9997-AE87F9A19282}" srcOrd="2" destOrd="0" presId="urn:microsoft.com/office/officeart/2008/layout/CaptionedPictures"/>
    <dgm:cxn modelId="{AD231FEB-A02B-4ADD-AAC0-0B509580B849}" type="presParOf" srcId="{06E771C3-8352-4880-9997-AE87F9A19282}" destId="{B942A7CA-1E79-4DC2-B2C9-D7178BD58841}" srcOrd="0" destOrd="0" presId="urn:microsoft.com/office/officeart/2008/layout/CaptionedPictures"/>
    <dgm:cxn modelId="{E28E8A85-21D0-412B-B771-8AB43A90922E}" type="presParOf" srcId="{06E771C3-8352-4880-9997-AE87F9A19282}" destId="{9A6C7DC2-03D2-4C89-898F-32D2E19B19F4}" srcOrd="1" destOrd="0" presId="urn:microsoft.com/office/officeart/2008/layout/CaptionedPictures"/>
    <dgm:cxn modelId="{F1FCFA62-F39D-44A2-B382-5C386BA90736}" type="presParOf" srcId="{5EDD8158-589F-4F41-B00F-9B90DA615BE7}" destId="{9EEF388A-CF30-40BE-BE8D-167C13BDE3DA}" srcOrd="5" destOrd="0" presId="urn:microsoft.com/office/officeart/2008/layout/CaptionedPictures"/>
    <dgm:cxn modelId="{8963F40E-E58F-4FBF-96FB-68E4B4F8B192}" type="presParOf" srcId="{5EDD8158-589F-4F41-B00F-9B90DA615BE7}" destId="{67C28FB9-39CA-42D7-A079-B29709FBDA46}" srcOrd="6" destOrd="0" presId="urn:microsoft.com/office/officeart/2008/layout/CaptionedPictures"/>
    <dgm:cxn modelId="{95E73621-163D-4350-85B7-D1B5A49BD554}" type="presParOf" srcId="{67C28FB9-39CA-42D7-A079-B29709FBDA46}" destId="{1682D64A-DEFF-443C-B2BF-9E2F4C7488D7}" srcOrd="0" destOrd="0" presId="urn:microsoft.com/office/officeart/2008/layout/CaptionedPictures"/>
    <dgm:cxn modelId="{0EA276F9-6E93-444C-8994-F65E2FE13A1B}" type="presParOf" srcId="{67C28FB9-39CA-42D7-A079-B29709FBDA46}" destId="{DA858B6A-6345-4D7B-B9B8-1E2E9BCF7290}" srcOrd="1" destOrd="0" presId="urn:microsoft.com/office/officeart/2008/layout/CaptionedPictures"/>
    <dgm:cxn modelId="{0D71AE24-E84C-4671-A70E-7BAE424765BC}" type="presParOf" srcId="{67C28FB9-39CA-42D7-A079-B29709FBDA46}" destId="{2F3C9470-AC9E-43CF-B5A1-6D5D6B54E902}" srcOrd="2" destOrd="0" presId="urn:microsoft.com/office/officeart/2008/layout/CaptionedPictures"/>
    <dgm:cxn modelId="{4711E93D-DDDC-4141-B1C5-9516B5D8FE54}" type="presParOf" srcId="{2F3C9470-AC9E-43CF-B5A1-6D5D6B54E902}" destId="{D1727E44-E0DC-417D-B47A-5743075EFE29}" srcOrd="0" destOrd="0" presId="urn:microsoft.com/office/officeart/2008/layout/CaptionedPictures"/>
    <dgm:cxn modelId="{C4AFDD9B-5367-4CC5-BD25-DE5734BBA654}" type="presParOf" srcId="{2F3C9470-AC9E-43CF-B5A1-6D5D6B54E902}" destId="{D071935A-068B-4299-9B2B-62DE2C9F44BB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58CCA-B2E7-45EC-AFD7-345E0D1D1DF6}">
      <dsp:nvSpPr>
        <dsp:cNvPr id="0" name=""/>
        <dsp:cNvSpPr/>
      </dsp:nvSpPr>
      <dsp:spPr>
        <a:xfrm>
          <a:off x="1038" y="777325"/>
          <a:ext cx="1760934" cy="207168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2098DE6-2FA8-4802-BFC5-2C48DD942F1A}">
      <dsp:nvSpPr>
        <dsp:cNvPr id="0" name=""/>
        <dsp:cNvSpPr/>
      </dsp:nvSpPr>
      <dsp:spPr>
        <a:xfrm>
          <a:off x="89085" y="860192"/>
          <a:ext cx="1584840" cy="134659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3534F-0BC7-440D-96CD-F45D0B805F22}">
      <dsp:nvSpPr>
        <dsp:cNvPr id="0" name=""/>
        <dsp:cNvSpPr/>
      </dsp:nvSpPr>
      <dsp:spPr>
        <a:xfrm>
          <a:off x="89085" y="2206789"/>
          <a:ext cx="1584840" cy="5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Stocks</a:t>
          </a:r>
          <a:endParaRPr lang="de-DE" sz="1600" kern="1200" dirty="0"/>
        </a:p>
      </dsp:txBody>
      <dsp:txXfrm>
        <a:off x="89085" y="2206789"/>
        <a:ext cx="1584840" cy="559355"/>
      </dsp:txXfrm>
    </dsp:sp>
    <dsp:sp modelId="{3943A417-E34A-4A3E-B316-2D1527106207}">
      <dsp:nvSpPr>
        <dsp:cNvPr id="0" name=""/>
        <dsp:cNvSpPr/>
      </dsp:nvSpPr>
      <dsp:spPr>
        <a:xfrm>
          <a:off x="2247747" y="777325"/>
          <a:ext cx="1760934" cy="207168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71D2ECD-6209-4E54-9198-749F151D2AB7}">
      <dsp:nvSpPr>
        <dsp:cNvPr id="0" name=""/>
        <dsp:cNvSpPr/>
      </dsp:nvSpPr>
      <dsp:spPr>
        <a:xfrm>
          <a:off x="2335794" y="860192"/>
          <a:ext cx="1584840" cy="1346596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47B9D-E646-4A05-9AE0-503FFC7BFA56}">
      <dsp:nvSpPr>
        <dsp:cNvPr id="0" name=""/>
        <dsp:cNvSpPr/>
      </dsp:nvSpPr>
      <dsp:spPr>
        <a:xfrm>
          <a:off x="2335794" y="2206789"/>
          <a:ext cx="1584840" cy="5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Commodities</a:t>
          </a:r>
          <a:endParaRPr lang="de-DE" sz="1600" kern="1200" dirty="0"/>
        </a:p>
      </dsp:txBody>
      <dsp:txXfrm>
        <a:off x="2335794" y="2206789"/>
        <a:ext cx="1584840" cy="559355"/>
      </dsp:txXfrm>
    </dsp:sp>
    <dsp:sp modelId="{35FD97AF-231A-43A5-88A3-37C8F68E5ED2}">
      <dsp:nvSpPr>
        <dsp:cNvPr id="0" name=""/>
        <dsp:cNvSpPr/>
      </dsp:nvSpPr>
      <dsp:spPr>
        <a:xfrm>
          <a:off x="4494457" y="777325"/>
          <a:ext cx="1760934" cy="207168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04CBAEE-8377-4570-BBA1-56EB0DC39373}">
      <dsp:nvSpPr>
        <dsp:cNvPr id="0" name=""/>
        <dsp:cNvSpPr/>
      </dsp:nvSpPr>
      <dsp:spPr>
        <a:xfrm>
          <a:off x="4582503" y="1121580"/>
          <a:ext cx="1584840" cy="823820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C7DC2-03D2-4C89-898F-32D2E19B19F4}">
      <dsp:nvSpPr>
        <dsp:cNvPr id="0" name=""/>
        <dsp:cNvSpPr/>
      </dsp:nvSpPr>
      <dsp:spPr>
        <a:xfrm>
          <a:off x="4582503" y="2206789"/>
          <a:ext cx="1584840" cy="5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Cryptocurrencies</a:t>
          </a:r>
          <a:endParaRPr lang="de-DE" sz="1600" kern="1200"/>
        </a:p>
      </dsp:txBody>
      <dsp:txXfrm>
        <a:off x="4582503" y="2206789"/>
        <a:ext cx="1584840" cy="559355"/>
      </dsp:txXfrm>
    </dsp:sp>
    <dsp:sp modelId="{1682D64A-DEFF-443C-B2BF-9E2F4C7488D7}">
      <dsp:nvSpPr>
        <dsp:cNvPr id="0" name=""/>
        <dsp:cNvSpPr/>
      </dsp:nvSpPr>
      <dsp:spPr>
        <a:xfrm>
          <a:off x="6741166" y="777325"/>
          <a:ext cx="1760934" cy="207168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DA858B6A-6345-4D7B-B9B8-1E2E9BCF7290}">
      <dsp:nvSpPr>
        <dsp:cNvPr id="0" name=""/>
        <dsp:cNvSpPr/>
      </dsp:nvSpPr>
      <dsp:spPr>
        <a:xfrm>
          <a:off x="6829212" y="860192"/>
          <a:ext cx="1584840" cy="1346596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1935A-068B-4299-9B2B-62DE2C9F44BB}">
      <dsp:nvSpPr>
        <dsp:cNvPr id="0" name=""/>
        <dsp:cNvSpPr/>
      </dsp:nvSpPr>
      <dsp:spPr>
        <a:xfrm>
          <a:off x="6829212" y="2206789"/>
          <a:ext cx="1584840" cy="5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Exchange Rates</a:t>
          </a:r>
        </a:p>
      </dsp:txBody>
      <dsp:txXfrm>
        <a:off x="6829212" y="2206789"/>
        <a:ext cx="1584840" cy="559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72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31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98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4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45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7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2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6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1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1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172F-C229-4E23-A683-CB10D8A4B091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AF2F-B532-4E36-885F-450D552B8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3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erader Verbinder 48"/>
          <p:cNvCxnSpPr/>
          <p:nvPr/>
        </p:nvCxnSpPr>
        <p:spPr>
          <a:xfrm>
            <a:off x="2868246" y="4428896"/>
            <a:ext cx="3251199" cy="67212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H="1">
            <a:off x="6123352" y="4412789"/>
            <a:ext cx="3395786" cy="686328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6117492" y="5050746"/>
            <a:ext cx="3908" cy="602259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7043616" y="3360615"/>
            <a:ext cx="1379414" cy="50018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8426937" y="3376246"/>
            <a:ext cx="1289540" cy="48265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H="1">
            <a:off x="8421077" y="3810530"/>
            <a:ext cx="3908" cy="602259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2532185" y="3360615"/>
            <a:ext cx="1379414" cy="50018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3915506" y="3376246"/>
            <a:ext cx="1289540" cy="48265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3909646" y="3810530"/>
            <a:ext cx="3908" cy="602259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572978256"/>
              </p:ext>
            </p:extLst>
          </p:nvPr>
        </p:nvGraphicFramePr>
        <p:xfrm>
          <a:off x="1899138" y="601785"/>
          <a:ext cx="8503139" cy="362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1899137" y="4300891"/>
            <a:ext cx="40249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Physical Underlying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416430" y="4300891"/>
            <a:ext cx="3985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Currency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99137" y="5427784"/>
            <a:ext cx="85031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Financial Asset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79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</dc:creator>
  <cp:lastModifiedBy>N</cp:lastModifiedBy>
  <cp:revision>4</cp:revision>
  <dcterms:created xsi:type="dcterms:W3CDTF">2018-11-12T13:37:57Z</dcterms:created>
  <dcterms:modified xsi:type="dcterms:W3CDTF">2018-11-12T14:00:39Z</dcterms:modified>
</cp:coreProperties>
</file>