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096ED-6C50-FA48-B489-918D5190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149AB-BD57-3245-B05D-92B1AD4DC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4D7F6-3B98-CF44-AD89-7E0DE15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986DB-45ED-F143-AF3F-DCA027D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C670B-30DA-E44E-A71D-44E80B3D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89823-167E-B94F-B7B1-FC8F8AB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D6DEB-0ECA-C54C-9925-2C070EB6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4D956-F4EF-2E48-96DB-17973D89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C08BA-0CB4-C44B-A41F-DA4F0CD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178B6-3B73-BD45-91DC-0BE7788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8A03D-C7D8-CE46-A667-91993B70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5617B-45B9-5F43-9FF0-F227F1C7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FA5B1-0F50-034C-A328-81304F87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0C6-7D71-BE44-A870-9802872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0698F-86DE-7C4F-9592-4C10C63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89D27-B8C7-8D41-B5D1-B67AB180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9145-30B8-2B43-835D-4EB92A4B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0401F-9E2B-0E44-994D-741FB87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9B6D-FE6A-6B4A-919C-14907D5D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AB08E-9573-7247-ADC2-D784F4D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F152F-2C10-0843-AEEC-681F2654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DA6E5-ABD4-144D-B164-6AA0EEC2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45174-D617-D94F-8E9C-6833C4D4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17B8-8506-EB4C-B330-03AACBD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4DB79-1BB4-3E43-921A-8D24585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8309C-DDFD-5B49-8DEA-DC4501C9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7558-90D8-8E45-8BCE-44D59B939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22A1B-2CC7-994D-A5EA-19D1127A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C80EF-AE9C-DD41-BEA0-DB9C53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6C2A2-CA03-264F-8274-A43F302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F8CE9D-1781-0F42-B9AA-E2D4A39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EDC0-3CC9-D648-B569-25F4B2FF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EA6CB-8576-934E-BF66-61C4D91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2BECE8-11A3-B04B-99EA-73831941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19F106-2001-C84D-90FA-463949A3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BD6883-2BE7-194D-B98E-23D8F255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1BBB9-E7A2-C04A-81F8-11E51AC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9AC9F7-15A0-B647-BD02-E1D4904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8CEE4-6432-4749-911A-4FB7A257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48890-D904-FB49-8D5C-E66487B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97E7B-40CA-A946-B02E-35EE30E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DECB30-D197-0D40-B829-3BFF1B76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6CF9F8-EE6C-0A4B-A6D7-EA01AE9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5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DF2ECD-358C-0145-9954-EC9CC861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49B447-C39E-5049-AA91-C04ED536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33F23F-83F3-3F4E-ACD4-162ACC4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03C74-98CF-1C4D-8275-A623235B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45C20-58BB-144A-B4EE-F4E4E6F3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F843C-811D-C645-A400-26989BF6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2B98A-04A6-CC49-9907-58B5331B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2FCAB-3EF5-D743-B807-ED6AE682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A1B1D-4EBF-A64E-9E93-B32D82A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DAA1-DD39-7D4E-B658-2D77F0B1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22391E-82EA-8749-813F-DD841CFB1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0D6F18-FB3D-2749-96F8-DC5D0E18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BA4D4-2100-3B4C-AA43-D7204773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CCBD4-3E36-0741-AD23-34EB336E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52DF1-5EE7-404E-BB93-C9166AC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210BE-10C3-C644-AFEA-CE2C253E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2E212-2AD6-6243-81BB-8B217663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E0958-6FF6-4449-8EE5-7A0AFCA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566D-6022-1742-8A3B-DF342E66CEBB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43925E-0EAC-0B4E-A7F3-D6E2713E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9EC15-2256-7941-AA9C-CCED787B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35065-080B-B745-8E0F-72725F8B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/>
              <a:t>Телеграм</a:t>
            </a:r>
            <a:r>
              <a:rPr lang="ru-RU" dirty="0"/>
              <a:t>-бот запоминания вопросов и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6FD0B-04BC-0147-9359-C14424E2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1"/>
            <a:ext cx="9548191" cy="238759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/>
              <a:t>Команда</a:t>
            </a:r>
            <a:r>
              <a:rPr lang="ru-RU" sz="3600" dirty="0"/>
              <a:t>  </a:t>
            </a:r>
            <a:r>
              <a:rPr lang="en-US" sz="3600" dirty="0" err="1"/>
              <a:t>TheExperts</a:t>
            </a:r>
            <a:endParaRPr lang="en-US" sz="3600" dirty="0"/>
          </a:p>
          <a:p>
            <a:pPr algn="r"/>
            <a:r>
              <a:rPr lang="ru-RU" sz="3600" b="1" dirty="0"/>
              <a:t>Ментор</a:t>
            </a:r>
            <a:r>
              <a:rPr lang="ru-RU" sz="3600" dirty="0"/>
              <a:t> Марианна </a:t>
            </a:r>
            <a:r>
              <a:rPr lang="ru-RU" sz="3600" dirty="0" err="1"/>
              <a:t>Якубаускайте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34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3CF9-4A49-3D40-9A5F-07B1F18B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Трунцев</a:t>
            </a:r>
            <a:r>
              <a:rPr lang="ru-RU" b="1" dirty="0"/>
              <a:t>  Георгий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8394-6BF7-7E4F-BA59-256DCC01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9858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 </a:t>
            </a:r>
            <a:r>
              <a:rPr lang="ru-RU" sz="3200" dirty="0"/>
              <a:t>Создание удобного интерфейса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Связь кнопок приложения с функциями бота 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3481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07101-CB4E-4342-B4D3-EC25C052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Воякин  Алексей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96007-97E6-DB45-AC92-D4214F11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53"/>
            <a:ext cx="10515600" cy="4351338"/>
          </a:xfrm>
        </p:spPr>
        <p:txBody>
          <a:bodyPr/>
          <a:lstStyle/>
          <a:p>
            <a:r>
              <a:rPr lang="ru-RU" sz="3200" i="1" dirty="0"/>
              <a:t>Создание баз данных и налаживание их с серверами</a:t>
            </a:r>
          </a:p>
          <a:p>
            <a:pPr marL="0" indent="0">
              <a:buNone/>
            </a:pPr>
            <a:r>
              <a:rPr lang="ru-RU" sz="3200" i="1" dirty="0"/>
              <a:t> </a:t>
            </a:r>
          </a:p>
          <a:p>
            <a:r>
              <a:rPr lang="ru-RU" sz="3200" i="1" dirty="0"/>
              <a:t>Тестирование.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8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3E15-438A-9741-9918-FD323E3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Шевнин</a:t>
            </a:r>
            <a:r>
              <a:rPr lang="ru-RU" b="1" dirty="0"/>
              <a:t>   Артем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7D8AA-8452-BA48-9AE1-E3E8A499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i="1" dirty="0"/>
              <a:t>Написание кода, отвечающего за функционал связанный с объявлениями</a:t>
            </a:r>
          </a:p>
          <a:p>
            <a:pPr marL="0" indent="0">
              <a:buNone/>
            </a:pPr>
            <a:endParaRPr lang="ru-RU" sz="3200" i="1" dirty="0"/>
          </a:p>
          <a:p>
            <a:r>
              <a:rPr lang="ru-RU" sz="3200" i="1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188118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F075F-908D-9446-A0C3-809EAE8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Воробьев Семен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CAAEA-07E2-B449-B891-7E238BAD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 Работа с серверами и базами данных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232718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16E-1158-ED48-B510-7B745B32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Лемешкин</a:t>
            </a:r>
            <a:r>
              <a:rPr lang="ru-RU" b="1" dirty="0"/>
              <a:t> Богдан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26962-7801-FA4E-B53C-55A24C1F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424821"/>
            <a:ext cx="10515600" cy="4351338"/>
          </a:xfrm>
        </p:spPr>
        <p:txBody>
          <a:bodyPr/>
          <a:lstStyle/>
          <a:p>
            <a:r>
              <a:rPr lang="ru-RU" sz="3200" i="1" dirty="0"/>
              <a:t>Написание кода, отвечающего за функционал связанный с вопросами</a:t>
            </a:r>
          </a:p>
          <a:p>
            <a:pPr marL="0" indent="0">
              <a:buNone/>
            </a:pPr>
            <a:endParaRPr lang="ru-RU" sz="3200" i="1" dirty="0"/>
          </a:p>
          <a:p>
            <a:r>
              <a:rPr lang="ru-RU" sz="3200" i="1" dirty="0"/>
              <a:t> Тестирование.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17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9463-51FB-A747-83AD-4B2A8722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BF98D-6F10-8D45-93B2-30A5244C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Язык разработки – </a:t>
            </a:r>
            <a:r>
              <a:rPr lang="en-US" dirty="0"/>
              <a:t>Python</a:t>
            </a:r>
          </a:p>
          <a:p>
            <a:r>
              <a:rPr lang="ru-RU" dirty="0"/>
              <a:t> База данных – </a:t>
            </a:r>
            <a:r>
              <a:rPr lang="en-US" dirty="0"/>
              <a:t>SQLite</a:t>
            </a:r>
            <a:r>
              <a:rPr lang="ru-RU" dirty="0"/>
              <a:t> </a:t>
            </a:r>
          </a:p>
          <a:p>
            <a:r>
              <a:rPr lang="en-US" dirty="0"/>
              <a:t>Messenger</a:t>
            </a:r>
            <a:r>
              <a:rPr lang="ru-RU" dirty="0"/>
              <a:t> - </a:t>
            </a:r>
            <a:r>
              <a:rPr lang="en-US" dirty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5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890F8-FFE0-6243-80F8-DA4C80A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3F9B8-33FE-9E4D-A654-87C5D3CD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Трунцев</a:t>
            </a:r>
            <a:r>
              <a:rPr lang="ru-RU" dirty="0"/>
              <a:t>  Георгий Вячеславович   ИУ7-24Б  </a:t>
            </a:r>
            <a:r>
              <a:rPr lang="en-US" dirty="0" err="1"/>
              <a:t>Teamlead</a:t>
            </a:r>
            <a:endParaRPr lang="en-US" dirty="0"/>
          </a:p>
          <a:p>
            <a:r>
              <a:rPr lang="ru-RU" dirty="0"/>
              <a:t>Воякин   Алексей Янович               ИУ7-24Б  </a:t>
            </a:r>
            <a:r>
              <a:rPr lang="en-US" dirty="0"/>
              <a:t>Developer</a:t>
            </a:r>
          </a:p>
          <a:p>
            <a:r>
              <a:rPr lang="ru-RU" dirty="0" err="1"/>
              <a:t>Шевнин</a:t>
            </a:r>
            <a:r>
              <a:rPr lang="ru-RU" dirty="0"/>
              <a:t>   Артем   Вячеславович   ИУ7-24Б  </a:t>
            </a:r>
            <a:r>
              <a:rPr lang="en-US" dirty="0"/>
              <a:t>Tester</a:t>
            </a:r>
          </a:p>
          <a:p>
            <a:r>
              <a:rPr lang="ru-RU" dirty="0"/>
              <a:t>Воробьев Семен   Дмитриевич    ИУ7-24Б  </a:t>
            </a:r>
            <a:r>
              <a:rPr lang="en-US" dirty="0"/>
              <a:t>Tester</a:t>
            </a:r>
          </a:p>
          <a:p>
            <a:r>
              <a:rPr lang="ru-RU" dirty="0" err="1"/>
              <a:t>Лемешкин</a:t>
            </a:r>
            <a:r>
              <a:rPr lang="ru-RU" dirty="0"/>
              <a:t> Богдан  Алексеевич    ИУ7-23Б  </a:t>
            </a:r>
            <a:r>
              <a:rPr lang="en-US" dirty="0"/>
              <a:t>Developer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222BB-9430-B445-A9A0-C6977BE3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13E00-F85E-1543-A07A-7AB28D29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 проекта</a:t>
            </a:r>
            <a:r>
              <a:rPr lang="ru-RU" dirty="0"/>
              <a:t>: разработка </a:t>
            </a:r>
            <a:r>
              <a:rPr lang="ru-RU" dirty="0" err="1"/>
              <a:t>телеграм</a:t>
            </a:r>
            <a:r>
              <a:rPr lang="ru-RU" dirty="0"/>
              <a:t>-бота, запоминающего объявления и вопросы и, при необходимости, выводящий их.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Подзадачи:</a:t>
            </a:r>
          </a:p>
          <a:p>
            <a:r>
              <a:rPr lang="ru-RU" dirty="0"/>
              <a:t>Создание базы данных</a:t>
            </a:r>
          </a:p>
          <a:p>
            <a:r>
              <a:rPr lang="ru-RU" dirty="0"/>
              <a:t>Разработка команд</a:t>
            </a:r>
          </a:p>
          <a:p>
            <a:r>
              <a:rPr lang="ru-RU" dirty="0"/>
              <a:t>Налаживание связи с сервером</a:t>
            </a:r>
          </a:p>
          <a:p>
            <a:r>
              <a:rPr lang="ru-RU" dirty="0"/>
              <a:t>Создание удобного интерфейса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7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42955-4005-A546-87C0-5A8A8849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F6D7F-C2EE-AC4C-809F-B8659AA8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645"/>
            <a:ext cx="6026834" cy="60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Notepad-Bot</a:t>
            </a:r>
            <a:r>
              <a:rPr lang="ru-RU" dirty="0"/>
              <a:t> (</a:t>
            </a:r>
            <a:r>
              <a:rPr lang="en-US" dirty="0"/>
              <a:t>@tg_notepad_bot)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97B0713-97C7-9640-A957-051AA410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918"/>
              </p:ext>
            </p:extLst>
          </p:nvPr>
        </p:nvGraphicFramePr>
        <p:xfrm>
          <a:off x="1298917" y="1994731"/>
          <a:ext cx="9594166" cy="352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191">
                  <a:extLst>
                    <a:ext uri="{9D8B030D-6E8A-4147-A177-3AD203B41FA5}">
                      <a16:colId xmlns:a16="http://schemas.microsoft.com/office/drawing/2014/main" val="294583413"/>
                    </a:ext>
                  </a:extLst>
                </a:gridCol>
                <a:gridCol w="2181985">
                  <a:extLst>
                    <a:ext uri="{9D8B030D-6E8A-4147-A177-3AD203B41FA5}">
                      <a16:colId xmlns:a16="http://schemas.microsoft.com/office/drawing/2014/main" val="1502179361"/>
                    </a:ext>
                  </a:extLst>
                </a:gridCol>
                <a:gridCol w="2926990">
                  <a:extLst>
                    <a:ext uri="{9D8B030D-6E8A-4147-A177-3AD203B41FA5}">
                      <a16:colId xmlns:a16="http://schemas.microsoft.com/office/drawing/2014/main" val="2950757227"/>
                    </a:ext>
                  </a:extLst>
                </a:gridCol>
              </a:tblGrid>
              <a:tr h="595145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Notepad-Bot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</a:t>
                      </a:r>
                      <a:r>
                        <a:rPr lang="en-US" dirty="0" err="1"/>
                        <a:t>QuestNoteSave</a:t>
                      </a:r>
                      <a:r>
                        <a:rPr lang="en-US" dirty="0"/>
                        <a:t>-Bot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18789"/>
                  </a:ext>
                </a:extLst>
              </a:tr>
              <a:tr h="502135">
                <a:tc>
                  <a:txBody>
                    <a:bodyPr/>
                    <a:lstStyle/>
                    <a:p>
                      <a:r>
                        <a:rPr lang="ru-RU" dirty="0"/>
                        <a:t>Сохранение записей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6188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r>
                        <a:rPr lang="ru-RU" dirty="0"/>
                        <a:t>Дифференцирование записей</a:t>
                      </a:r>
                    </a:p>
                    <a:p>
                      <a:r>
                        <a:rPr lang="ru-RU" dirty="0"/>
                        <a:t>(вопросы / объявления)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45104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Работа с одним пользователем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95127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Работа в группе/каналах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0636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Кнопочный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D6EBE-6E3C-F14A-884E-5100EE4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A9D82-A642-FB4E-9234-A2124441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</a:t>
            </a:r>
            <a:r>
              <a:rPr lang="ru-RU" dirty="0" err="1"/>
              <a:t>телеграм</a:t>
            </a:r>
            <a:r>
              <a:rPr lang="ru-RU" dirty="0"/>
              <a:t>-бота способного:</a:t>
            </a:r>
          </a:p>
          <a:p>
            <a:r>
              <a:rPr lang="ru-RU" dirty="0"/>
              <a:t>Сохранять вопросы и объявления</a:t>
            </a:r>
          </a:p>
          <a:p>
            <a:r>
              <a:rPr lang="ru-RU" dirty="0"/>
              <a:t>Показывать имеющиеся вопросы и объявления</a:t>
            </a:r>
          </a:p>
          <a:p>
            <a:r>
              <a:rPr lang="ru-RU" dirty="0"/>
              <a:t>Помогать отвечать на вопросы</a:t>
            </a:r>
          </a:p>
          <a:p>
            <a:r>
              <a:rPr lang="ru-RU" dirty="0"/>
              <a:t>Удалять вопросы и </a:t>
            </a:r>
            <a:r>
              <a:rPr lang="ru-RU" dirty="0" err="1"/>
              <a:t>оъявления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2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07DCF-DD99-5F42-AAA6-819663EE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ru-RU" dirty="0"/>
              <a:t>Декомпозиция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FE7DD2-3D03-A642-A06E-E4271ED40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25416"/>
            <a:ext cx="8070574" cy="5363570"/>
          </a:xfrm>
        </p:spPr>
      </p:pic>
    </p:spTree>
    <p:extLst>
      <p:ext uri="{BB962C8B-B14F-4D97-AF65-F5344CB8AC3E}">
        <p14:creationId xmlns:p14="http://schemas.microsoft.com/office/powerpoint/2010/main" val="38199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541A5D-DE88-3D43-ABC9-75207E8B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02" y="151675"/>
            <a:ext cx="9862795" cy="6554650"/>
          </a:xfrm>
        </p:spPr>
      </p:pic>
    </p:spTree>
    <p:extLst>
      <p:ext uri="{BB962C8B-B14F-4D97-AF65-F5344CB8AC3E}">
        <p14:creationId xmlns:p14="http://schemas.microsoft.com/office/powerpoint/2010/main" val="17037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DFAEF7-5901-7F48-AE73-10FE6BB0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62" y="192475"/>
            <a:ext cx="9740011" cy="6473050"/>
          </a:xfrm>
        </p:spPr>
      </p:pic>
    </p:spTree>
    <p:extLst>
      <p:ext uri="{BB962C8B-B14F-4D97-AF65-F5344CB8AC3E}">
        <p14:creationId xmlns:p14="http://schemas.microsoft.com/office/powerpoint/2010/main" val="29280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70547F-CDF5-0D43-B188-1C238F6D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97" y="147152"/>
            <a:ext cx="9876406" cy="6563696"/>
          </a:xfrm>
        </p:spPr>
      </p:pic>
    </p:spTree>
    <p:extLst>
      <p:ext uri="{BB962C8B-B14F-4D97-AF65-F5344CB8AC3E}">
        <p14:creationId xmlns:p14="http://schemas.microsoft.com/office/powerpoint/2010/main" val="38687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63B9B-4CF6-0043-9F7F-97BE831B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0D9141-598C-074B-97BC-C718EF76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7" y="1440412"/>
            <a:ext cx="9499324" cy="50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96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228</Words>
  <Application>Microsoft Macintosh PowerPoint</Application>
  <PresentationFormat>Широкоэкранный</PresentationFormat>
  <Paragraphs>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Телеграм-бот запоминания вопросов и объявлений</vt:lpstr>
      <vt:lpstr>Концепт</vt:lpstr>
      <vt:lpstr>Обзор аналогов</vt:lpstr>
      <vt:lpstr>Формулировка задачи</vt:lpstr>
      <vt:lpstr>Декомпозиция задачи</vt:lpstr>
      <vt:lpstr>Презентация PowerPoint</vt:lpstr>
      <vt:lpstr>Презентация PowerPoint</vt:lpstr>
      <vt:lpstr>Презентация PowerPoint</vt:lpstr>
      <vt:lpstr>Модель базы данных</vt:lpstr>
      <vt:lpstr>Трунцев  Георгий</vt:lpstr>
      <vt:lpstr>Воякин  Алексей</vt:lpstr>
      <vt:lpstr>Шевнин   Артем</vt:lpstr>
      <vt:lpstr>Воробьев Семен</vt:lpstr>
      <vt:lpstr>Лемешкин Богдан  </vt:lpstr>
      <vt:lpstr>Технологии и инструменты</vt:lpstr>
      <vt:lpstr>Состав команды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 запоминания вопросов и объявлений</dc:title>
  <dc:creator>Microsoft Office User</dc:creator>
  <cp:lastModifiedBy>Microsoft Office User</cp:lastModifiedBy>
  <cp:revision>13</cp:revision>
  <dcterms:created xsi:type="dcterms:W3CDTF">2019-04-28T19:21:02Z</dcterms:created>
  <dcterms:modified xsi:type="dcterms:W3CDTF">2019-04-29T21:45:14Z</dcterms:modified>
</cp:coreProperties>
</file>