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883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44D09-C7CB-4502-86A8-1CF02AE29A3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EC3F5-F87C-4157-82C4-323A240A9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4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22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说明团队成员如何分工的，考虑模块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结对</a:t>
            </a:r>
            <a:r>
              <a:rPr lang="en-US" altLang="zh-CN" dirty="0" smtClean="0"/>
              <a:t>/</a:t>
            </a:r>
            <a:r>
              <a:rPr lang="zh-CN" altLang="en-US" dirty="0" smtClean="0"/>
              <a:t>角色等。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68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、题目需求完成情况（</a:t>
            </a:r>
            <a:r>
              <a:rPr lang="en-US" altLang="zh-CN" dirty="0" smtClean="0"/>
              <a:t>1-2min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、项目亮点展示（</a:t>
            </a:r>
            <a:r>
              <a:rPr lang="en-US" altLang="zh-CN" dirty="0" smtClean="0"/>
              <a:t>10min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14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1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8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65" y="128369"/>
            <a:ext cx="10515600" cy="64994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2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9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1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2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4E1C-6298-4441-AA22-A2CB3E32EA0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05C9-4F30-4C8A-AFC0-54E6EF941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7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9112" y="1481328"/>
            <a:ext cx="7580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小程序页面动态组建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9112" y="2960215"/>
            <a:ext cx="7580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队名：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成员：沈国豪，郑飞，林烨，黄晓青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一、设计思路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450" y="749446"/>
            <a:ext cx="11842086" cy="5346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、简单描述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）小程序中的大部分组件相似程度较高，重复开发浪费劳动力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）小程序的制作门槛较高，没有开发基础的人员难以上手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、阐述解决问题的主要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）将元素抽象成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组件，并且支持样式布局自定义和数据配置。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）用户自定义完成后，一键保存并生成配置文件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）小程序端读取配置文件，解析成对应的小程序源码并渲染。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、过程中遇到哪些困难，如何解决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是：时间太紧凑，无法按我们理想中的设计完成全部功能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解决方案：只实现核心功能和亮点功能，去掉边缘功能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9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33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114" y="1133173"/>
            <a:ext cx="11842086" cy="5346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说明团队成员如何分工的，考虑模块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结对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角色等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二、团队分工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28057"/>
              </p:ext>
            </p:extLst>
          </p:nvPr>
        </p:nvGraphicFramePr>
        <p:xfrm>
          <a:off x="1442915" y="2184873"/>
          <a:ext cx="9347005" cy="294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583"/>
                <a:gridCol w="2171033"/>
                <a:gridCol w="5176389"/>
              </a:tblGrid>
              <a:tr h="458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人员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职责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负责工作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zh-CN" altLang="en-US" sz="2000" dirty="0" smtClean="0"/>
                        <a:t>模块</a:t>
                      </a:r>
                      <a:endParaRPr lang="zh-CN" altLang="en-US" sz="2000" dirty="0"/>
                    </a:p>
                  </a:txBody>
                  <a:tcPr/>
                </a:tc>
              </a:tr>
              <a:tr h="791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沈国豪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队长、开发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技术栈选择、架构设计、进度把控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小程序源码生成模块开发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565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林烨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小程序源码生成模块开发</a:t>
                      </a:r>
                    </a:p>
                  </a:txBody>
                  <a:tcPr/>
                </a:tc>
              </a:tr>
              <a:tr h="565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郑飞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可视化编辑模块开发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565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黄晓青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产品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功能、界面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UI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设计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215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三、成果展示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526" y="851816"/>
            <a:ext cx="10958948" cy="5346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、题目需求完成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完成度：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主要实现功能：支持常用组件配置，满足绝大多数场景。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不足：部分布局，比如多组件垂直嵌套等功能未实现，但实际运用场景不多，后续补充。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、项目亮点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）良好的可视化性和可操作性，用户体验好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，使用门槛低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）可自定义程度高，满足用户多样化需求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）实现热更新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9112" y="1481328"/>
            <a:ext cx="7580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8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367</Words>
  <Application>Microsoft Office PowerPoint</Application>
  <PresentationFormat>自定义</PresentationFormat>
  <Paragraphs>52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一、设计思路</vt:lpstr>
      <vt:lpstr>二、团队分工</vt:lpstr>
      <vt:lpstr>三、成果展示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hjj黄佳俊</dc:creator>
  <cp:lastModifiedBy>晓青</cp:lastModifiedBy>
  <cp:revision>33</cp:revision>
  <dcterms:created xsi:type="dcterms:W3CDTF">2018-10-23T06:30:39Z</dcterms:created>
  <dcterms:modified xsi:type="dcterms:W3CDTF">2019-10-20T02:23:50Z</dcterms:modified>
</cp:coreProperties>
</file>