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12"/>
    <p:sldId id="258" r:id="rId4"/>
  </p:sldIdLst>
  <p:sldSz cx="9144000" cy="5143500" type="screen16x9"/>
  <p:notesSz cx="9144000" cy="5143500"/>
  <p:embeddedFontLst>
    <p:embeddedFont>
      <p:font typeface="Open Sans" panose="020B0606030504020204" pitchFamily="34" charset="0"/>
      <p:regular r:id="rId6"/>
      <p:bold r:id="rId7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9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theme/theme1.xml" Type="http://schemas.openxmlformats.org/officeDocument/2006/relationships/theme"/><Relationship Id="rId11" Target="tableStyles.xml" Type="http://schemas.openxmlformats.org/officeDocument/2006/relationships/tableStyles"/><Relationship Id="rId12" Target="slides/slide4.xml" Type="http://schemas.openxmlformats.org/officeDocument/2006/relationships/slide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notesMasters/notesMaster1.xml" Type="http://schemas.openxmlformats.org/officeDocument/2006/relationships/notesMaster"/><Relationship Id="rId6" Target="fonts/font1.fntdata" Type="http://schemas.openxmlformats.org/officeDocument/2006/relationships/font"/><Relationship Id="rId7" Target="fonts/font2.fntdata" Type="http://schemas.openxmlformats.org/officeDocument/2006/relationships/font"/><Relationship Id="rId8" Target="presProps.xml" Type="http://schemas.openxmlformats.org/officeDocument/2006/relationships/presProps"/><Relationship Id="rId9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tags/tag1.xml" Type="http://schemas.openxmlformats.org/officeDocument/2006/relationships/tags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tags/tag2.xml" Type="http://schemas.openxmlformats.org/officeDocument/2006/relationships/tags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AAAD5A0-1487-482E-950F-CC8B07820865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479C004-8349-4470-9D5F-03910C88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61889E0-09B5-41D9-A289-DA14DC27E998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9D54F3-6EC6-4849-B7FB-9FE98BB4B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9E562615-B596-4CA4-9A92-778B24021AF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38CC18-B461-46C2-AC9E-6EF5F9AA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94603796-ABB5-4659-AA94-915FE220E633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5231FC-C44A-433B-8560-F236C035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D7D412D3-57D4-474E-AD9C-A2AF9F0C002A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F00647-D266-461B-B657-CF6E74E9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2DC12FDE-702E-439C-B58B-862AF5AC5019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60A62DBE-E1D8-4E23-9182-CD85826D38E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A0DDF4-4F14-4A7D-982D-4C24167D5611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456069B8-4A12-4F6E-833D-ECB38B0B0961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CD41CC-A5F0-465D-A0D0-9690406F615F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0E03C2B1-ACDA-46D0-8EB4-E62584BD86B7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601A90-8A84-479B-B2D8-90E7B444655F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056B8550-5971-4971-AA1B-EA22062E61A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09A7C0-9DEC-4064-9CD3-CD1AB6FF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CD81D2C6-F93D-499C-95B6-0746F55D1F2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429539-21F2-47B9-9E5B-B16B1B7BE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7193702C-E718-4E39-B4EB-97CF9AA0434D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204DBC-6E3B-4D0F-90E2-DB7709112AE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62BF0022-F0C6-44F0-9D49-D9F8385A9EB7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BAD6DE-E177-4481-943E-80279308AC7F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09D53406-91F9-4DCD-8715-01556EDF6353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8B37C0-E5A4-4C89-8379-13D024BACE8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BD42BF79-DE55-456E-9DD0-45ED3A313447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F23A19-3723-4C18-BE6C-A4C305ADBDD6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0A962D3B-3ADC-4A91-8AA1-834671DDECE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7E6241-675E-4C03-B747-D979EE7A56C1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77983A74-B2D0-4347-95FC-917F440FB29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94E94D-15B0-4A3F-8E55-17D9B905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0BF09E00-0F09-4E3B-AB0F-D553D413C35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954E9BD-7334-4E92-879D-458FDDEA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80DEE800-0B17-435D-BEA7-28620D41CD3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328561-A48B-440B-AEAC-C56E9CC6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6CB9AEDE-3580-44EC-9846-8FEA2354D0BB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A47D050-321A-423B-AD79-899E87CAB002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FC5CFE-0BDB-412C-8FE1-ECA6E2F32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99BFE6A2-ABB3-469C-9DE8-8010E563508D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27C1C7-7614-485E-B75C-0078670D8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C253BD8-2A92-4F2D-A8EA-DCA0402D9A1B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86224C-85C1-481E-9257-F6C1104A1E3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DFAB9371-2891-4ABC-A981-EB0FE9F1910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48AE58-5B21-4509-832F-F76FC7C91DA5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8C566C42-B3C9-47AF-BAC0-F52FB1DC73FD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47F5E97-B489-4811-9E1E-A8970279DEAD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93B48AAA-C746-486A-8E37-1073DFA1313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F8F659-1FE6-481F-AB75-253741FF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D663DA2D-AD65-4467-8251-C7D41971120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C8BB92A-CD5A-48E6-A05A-544C3B05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48D9CE8A-C8E7-430C-A879-235B9E66816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91DEBD-6946-4E41-A6C6-3FE91C6E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AFAD6312-D040-41C8-A851-872B1AD9A157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C2481FB1-8CCB-4A8E-B5D5-0AC2927D24DF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162032-7386-4E77-B920-87B28972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C2AEE03D-73C0-4A01-8BEB-D0889117B2F3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3EDA84-AB01-4F24-93CE-D2439CAB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A9E8237C-881D-4455-9BF1-19CCCA737CB2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536E08-EEC3-42EB-950A-1436AAA0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1023288C-5CB7-47C6-982D-001A6EC4531B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1282885-7E12-4E08-847C-84BECDF4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E4616BBB-1032-4CC1-9CE4-88A93A52C08D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5154C4-BF81-4061-8034-C19EF56A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C85A5F24-7E58-4767-981D-E5FAD106FFE2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B54D9644-FEE1-4138-80AD-B3E243D5C42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02FA11-B42B-413E-B037-5EF990C4341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06B0148C-CD60-4B38-B4F2-6BF04D955EE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E9DCDA-137B-4722-938B-AF6B3E144AE8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EC8D43F0-8635-4E81-817E-475DA499D086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A99561-17BF-43A0-A095-02026A33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73F4112-64ED-47AE-834C-470974E1AB8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FA72526-A8E2-49D0-A685-27008292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41BA15CF-E6DB-48BD-A125-DC91CF1EE95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9BAB582-0561-44C3-99B1-B80A71FA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B4C74A55-C3A2-443A-9A7B-FB9D696955A3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339D1B7-C891-4DB7-B21B-7FB8E9328F7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6014EA8-61DB-485F-B65F-FAB2B7DB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2866E711-6793-4FDB-8960-BC16642E18A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ABC1D1-DAE9-4B51-B59E-015904D59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DC9107C-3B09-464C-8A2B-77EC73D308F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D84E1-B4B3-46C8-9DFA-3FC726DDF98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19FB89D2-E779-4EFE-8021-2B4F75EA9DBF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8167AE5-7416-47C5-9ACE-F86AC349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51175CA8-C822-417E-BBD7-CA50D1875216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AEA690-03D4-4AD5-AD9F-5AAB536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CDB2C6F8-2F8F-4996-AE7C-D44F1D31061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3C76EA-3B71-4493-8910-0A7007A5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C8B93DDA-8FDE-43DD-9C67-25419C518478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CB277810-8A59-4E2D-BD55-D4DE7755AAB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B3A68C-961D-4ED2-A10E-89EABDE91B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ABE31925-EA38-4320-B852-03A63B29EED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D098DF-8B95-40CB-AF10-9AA2E51F0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2F232038-9B0E-45EA-8A34-B68861BE309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D52510D-1407-4E95-A865-443E1A0BDC1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03E04427-1A6B-43D8-8712-602D1B58FF10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171254-4377-4711-B96A-85F9DD65AA5F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E058A89-3714-4A3D-A959-0A1838E4AFF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ACC97C-659E-4CDD-B717-F7A43A789798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F2C8E002-615F-493E-932C-E72D7DCDA735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6A062B-950F-4267-AF08-0138854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E9ABFCA3-2E01-48E5-9E28-5D3BABD0CA0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4AEF42-55C9-4335-AF2A-60F8C8AB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F6F4693A-98BC-49BF-8B58-F8EA2F62A94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7A39F7-3628-4B76-AFF7-0B63077B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EBDA1AC4-1909-492F-9083-7E3DE5AE5538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39CE5D8-381C-407D-963C-66A4F56A14FB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DB4137-F0B9-4546-9227-0BBCADB8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159D6B9B-BB81-4646-ABFB-070BA36EA0E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70A058-B26A-4018-9DCF-EBF3B38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9E171DC9-6B74-48A0-9F04-D36466ED5DB8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FB9615-223D-4EE3-937E-4FECE0A6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34E2DDA9-B50F-45DE-B1BE-49671A500AF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7F339E-DBE9-4498-A184-B39AFB2E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E688DB6-9D00-461A-94AC-9189EEF8B845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325A239-6D96-4BB1-A61F-0DDCDC8442D3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D3816F-9D1E-4AF6-851F-12BCA655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448CC64E-8A2F-4119-927E-6BE035A0982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EFFC84-33D3-4416-B004-1F7FFD44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0CB7C79B-25DE-4361-B173-81CD631E46F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9C4528E-BBC4-495A-AE3D-FA8105FC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C1A577CA-F712-445C-AC34-9E4046C0329D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684F59EA-C2B9-4AFB-AB34-5C3D4D7F286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2E0817-2F22-432B-AB80-D2703A74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75170DFE-6F68-4C6C-9EE6-D8E6BC4ECCF2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E09BE1-3A0D-449C-BDA5-F59FD9ECD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7C0131FB-5B37-4870-AA8A-1141BEA9D74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625D1F-6E02-459C-AB55-4863442C297A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D36B7E7E-0184-4D1C-9BE1-FD8F73CD91B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1BE5C20-3571-4CD0-9747-7A2DF33F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E09DE125-1CBB-4E48-8DC4-56A39C3B8B6B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9D0849-776C-4466-A3DA-4EC20145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9C636217-410C-4E83-9015-12A7C1231F2C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4DBB4E-2664-4AE9-9D3E-1D0E71EE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85B1F951-C4D4-48A1-B8BA-BD2F520E5F25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2733DD0A-2E58-4CF4-9E5B-6202E624A333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EB5950-44CD-4021-983B-E2F8288A5006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23E04127-9307-4DD2-A722-8C2476C0767B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4A7242-1905-4F38-9650-1961376D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7BC2C53E-D42E-4BE2-A359-A96E4D8F9B48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EA85913-D695-440B-856B-50899553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E6DD4435-DB0C-4A36-A5E5-AFE58F6CFC41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0FE215-E13F-44A3-820D-6C115711A7E8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3D9DEEF1-B846-45F2-9505-47F3145092B3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CD1331-7E7B-4B88-B1A1-82DC2C35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39F1138D-150D-4385-BF6A-1CD564840F0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A0F7C49-A90D-40DA-AB07-0A210277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57498651-DB76-433F-8AD5-87ADAE491E1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4C48CC-49FC-4873-858D-E3A861C6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DCD87660-55D7-4D0B-949D-4CED461AA6A3}">
        <p14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18966774410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9692EC6E-8A96-45D6-97D1-378988C02F0E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B23E78-2AD0-4D3D-9B4E-C9AD58E7B5DC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8E39DEAD-585C-47F4-BE70-CDF9C0958E8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407893-2288-44E9-B836-0D44D5980A74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798B92E2-6FC3-4BEB-A46C-8013701FE078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8659CD6-5A6E-4E8B-B11E-466F93610160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3A38C0C2-FDC7-45E5-99EF-7ED86DD9DF8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B2E24D-2A18-4F67-BAEE-360E09ED6958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F92DFADB-82D9-485D-BD26-35FC861A4947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C563C9-F5A3-40DA-85AE-C589EFA819B8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128DEB2B-AC25-4D76-93D0-D0CED798874B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F376862-CEF3-4A4E-9814-2B58F973FA56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C271EE81-9591-49E2-AA7F-63F0257FE4F6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9A3E305-D2AD-4498-A4A7-AD2D3716049D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EE54F977-20BA-4325-AE11-D8316232AD2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69FC73-4F55-4E61-8044-656618495BCB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A1B1877C-7112-4229-AE92-E23DC5ECBCF9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E00CC7-DCE0-43CF-A26F-775780F59306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62A63B4D-D55A-4DE8-8BB1-BC5499BF917F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B4FBEB-B052-4542-8471-1CD8DC3E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3925BB0B-0B2C-43EF-BFAC-9D76193C4315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8CAE8E-05B5-436D-8E43-AD5C671A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4B61386B-C042-4264-8D57-946746659F64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1D9BB1-F3DD-4C80-9AE1-C676CC2D7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D7096D4C-118B-4D45-81AF-4B3AD7CABA46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B385B2-0484-4778-8445-232B59AAC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49B38C38-CD11-4DEF-B383-6953BE541F96}">
                <a16:creationId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6EA0ECC-F0B9-4C5B-A947-94FF4F723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3" Target="../media/image2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2973C30-B0B2-4677-9501-A5124F77A573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0DA97AA9-F3A3-4780-8A14-17979D81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data visualization</a:t>
            </a:r>
            <a:endParaRPr dirty="0" err="1" lang="en-US"/>
          </a:p>
        </p:txBody>
      </p:sp>
      <p:sp>
        <p:nvSpPr>
          <p:cNvPr id="3" name="Subtitle 2">
            <a:extLst>
              <a:ext uri="{A975BD97-5BD0-407E-8D4B-7F7F528A48E6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8ACB6E22-5A27-4D90-8FAF-B5613D76E06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- Created By vaishnavipatil0624</a:t>
            </a:r>
            <a:endParaRPr dirty="0" lang="en-US"/>
          </a:p>
        </p:txBody>
      </p:sp>
      <p:sp>
        <p:nvSpPr>
          <p:cNvPr id="4" name="TextBox 3">
            <a:extLst>
              <a:ext uri="{B0C78EFF-85D5-4987-80F3-21AFBB5BFC54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50C5913-15B8-46A5-9743-4A26B73C2320}"/>
              </a:ext>
            </a:extLst>
          </p:cNvPr>
          <p:cNvSpPr txBox="1"/>
          <p:nvPr/>
        </p:nvSpPr>
        <p:spPr>
          <a:xfrm rot="2700000">
            <a:off x="95250" y="104775"/>
            <a:ext cx="514350" cy="514350"/>
          </a:xfrm>
          <a:prstGeom prst="roundRect">
            <a:avLst/>
          </a:prstGeom>
          <a:solidFill>
            <a:srgbClr val="F2494B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5" name="TextBox 4">
            <a:extLst>
              <a:ext uri="{F543EC47-F47C-414E-A145-0CD173F554D2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1857D16-7F65-45B1-BF3E-3EEC4735CF0B}"/>
              </a:ext>
            </a:extLst>
          </p:cNvPr>
          <p:cNvSpPr txBox="1"/>
          <p:nvPr/>
        </p:nvSpPr>
        <p:spPr>
          <a:xfrm rot="2700000">
            <a:off x="561975" y="533400"/>
            <a:ext cx="514350" cy="514350"/>
          </a:xfrm>
          <a:prstGeom prst="roundRect">
            <a:avLst/>
          </a:prstGeom>
          <a:solidFill>
            <a:srgbClr val="F2494B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6" name="TextBox 5">
            <a:extLst>
              <a:ext uri="{7F2864BD-7764-4705-8415-4DAF4A0840A5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8CA57A48-0030-4AF4-A29D-F4DCA5A60E96}"/>
              </a:ext>
            </a:extLst>
          </p:cNvPr>
          <p:cNvSpPr txBox="1"/>
          <p:nvPr/>
        </p:nvSpPr>
        <p:spPr>
          <a:xfrm rot="2700000">
            <a:off x="95250" y="952500"/>
            <a:ext cx="514350" cy="514350"/>
          </a:xfrm>
          <a:prstGeom prst="roundRect">
            <a:avLst/>
          </a:prstGeom>
          <a:solidFill>
            <a:srgbClr val="F2494B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7" name="TextBox 6">
            <a:extLst>
              <a:ext uri="{3280BF80-F3B9-4BCD-BAFA-5C646E0BE5C0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A66F9967-E818-4481-BF19-562B74B159C7}"/>
              </a:ext>
            </a:extLst>
          </p:cNvPr>
          <p:cNvSpPr txBox="1"/>
          <p:nvPr/>
        </p:nvSpPr>
        <p:spPr>
          <a:xfrm rot="2700000">
            <a:off x="8515350" y="3667125"/>
            <a:ext cx="514350" cy="514350"/>
          </a:xfrm>
          <a:prstGeom prst="roundRect">
            <a:avLst/>
          </a:prstGeom>
          <a:solidFill>
            <a:srgbClr val="2F4080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8" name="TextBox 7">
            <a:extLst>
              <a:ext uri="{5EBC64E8-9453-49EC-AB4E-2EE48826FDE0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0CCC904B-2B7F-438B-ACAC-E941C9658F99}"/>
              </a:ext>
            </a:extLst>
          </p:cNvPr>
          <p:cNvSpPr txBox="1"/>
          <p:nvPr/>
        </p:nvSpPr>
        <p:spPr>
          <a:xfrm rot="2700000">
            <a:off x="8048625" y="4114800"/>
            <a:ext cx="514350" cy="514350"/>
          </a:xfrm>
          <a:prstGeom prst="roundRect">
            <a:avLst/>
          </a:prstGeom>
          <a:solidFill>
            <a:srgbClr val="2F4080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9" name="TextBox 8">
            <a:extLst>
              <a:ext uri="{87D5AA0A-9576-48AC-8996-9AD2A0952436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AE0842F6-E5FD-4099-9DBD-46356F60B4BF}"/>
              </a:ext>
            </a:extLst>
          </p:cNvPr>
          <p:cNvSpPr txBox="1"/>
          <p:nvPr/>
        </p:nvSpPr>
        <p:spPr>
          <a:xfrm rot="2700000">
            <a:off x="8515350" y="4524375"/>
            <a:ext cx="514350" cy="514350"/>
          </a:xfrm>
          <a:prstGeom prst="roundRect">
            <a:avLst/>
          </a:prstGeom>
          <a:solidFill>
            <a:srgbClr val="2F4080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pic>
        <p:nvPicPr>
          <p:cNvPr id="10" name="Picture 9">
            <a:extLst>
              <a:ext uri="{A2B5FDAD-ADEC-4812-8191-3E5AF8FE28B3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088F4A4A-781A-461D-A728-B4ACACB4F236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823" y="4846567"/>
            <a:ext cx="661345" cy="187782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315A5F11-602F-45BB-85E7-238429A3F3FF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E18F9FC-946B-4DE9-952F-B870B1F7AF58}"/>
              </a:ext>
            </a:extLst>
          </p:cNvPr>
          <p:cNvSpPr txBox="1"/>
          <p:nvPr/>
        </p:nvSpPr>
        <p:spPr>
          <a:xfrm>
            <a:off x="7165010" y="4825107"/>
            <a:ext cx="1085611" cy="20390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+mj-lt"/>
              </a:rPr>
              <a:t>Powered By</a:t>
            </a:r>
          </a:p>
        </p:txBody>
      </p:sp>
    </p:spTree>
    <p:extLst>
      <p:ext uri="{BA40D520-153C-4FE9-BF6D-0F52A8FFCCC5}">
        <p14:creationId xmlns:c="http://schemas.openxmlformats.org/drawingml/2006/chart" xmlns:cs="http://schemas.microsoft.com/office/drawing/2012/chartStyle" xmlns:ns1="http://schemas.openxmlformats.org/officeDocument/2006/extended-properties" xmlns:p14="http://schemas.microsoft.com/office/powerpoint/2010/main" xmlns:vt="http://schemas.openxmlformats.org/officeDocument/2006/docPropsVTypes" val="171896677441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D05C27B-6101-4A7F-8C53-4CD28962185F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FA711AA7-CB20-495E-8263-908C28E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online retail dataset</a:t>
            </a:r>
            <a:endParaRPr dirty="0" lang="en-US"/>
          </a:p>
        </p:txBody>
      </p:sp>
      <p:pic>
        <p:nvPicPr>
          <p:cNvPr id="4" name="Picture 3">
            <a:extLst>
              <a:ext uri="{125A30E2-C730-4D2A-B3E8-7D9684D14EE0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EF1F0BCA-AE78-4254-A402-C4414A77D444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1223" y="4846567"/>
            <a:ext cx="661345" cy="18778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9E4B995B-8022-4168-9EA6-874989DF4B44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A600E068-CB34-40BC-AFC2-4620143E3720}"/>
              </a:ext>
            </a:extLst>
          </p:cNvPr>
          <p:cNvSpPr txBox="1"/>
          <p:nvPr/>
        </p:nvSpPr>
        <p:spPr>
          <a:xfrm>
            <a:off x="7698410" y="4825107"/>
            <a:ext cx="1085611" cy="20390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Open Sans (Headings)"/>
              </a:rPr>
              <a:t>Powered By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28750"/>
            <a:ext cx="7620000" cy="3048000"/>
          </a:xfrm>
          <a:prstGeom prst="rect">
            <a:avLst/>
          </a:prstGeom>
        </p:spPr>
      </p:pic>
    </p:spTree>
    <p:extLst>
      <p:ext uri="{1CBCA548-1D40-4E8A-BFE0-77E0A16742B7}">
        <p14:creationId xmlns:c="http://schemas.openxmlformats.org/drawingml/2006/chart" xmlns:cs="http://schemas.microsoft.com/office/drawing/2012/chartStyle" xmlns:ns1="http://schemas.openxmlformats.org/officeDocument/2006/extended-properties" xmlns:p14="http://schemas.microsoft.com/office/powerpoint/2010/main" xmlns:vt="http://schemas.openxmlformats.org/officeDocument/2006/docPropsVTypes" val="171896677441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EAC5867-5B2B-45D2-8C23-C6C18025B047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E172354C-B50F-475F-9280-B0470341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rtlCol="0"/>
          <a:lstStyle/>
          <a:p>
            <a:r>
              <a:rPr dirty="0" lang="en-US"/>
              <a:t>Thank you</a:t>
            </a:r>
          </a:p>
        </p:txBody>
      </p:sp>
      <p:sp>
        <p:nvSpPr>
          <p:cNvPr id="3" name="TextBox 2">
            <a:extLst>
              <a:ext uri="{C937F79D-065E-46E7-B3F4-2B15214028D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A0FDDD1A-B744-4E98-8825-0574BCE05BA9}"/>
              </a:ext>
            </a:extLst>
          </p:cNvPr>
          <p:cNvSpPr txBox="1"/>
          <p:nvPr/>
        </p:nvSpPr>
        <p:spPr>
          <a:xfrm rot="2700000">
            <a:off x="95250" y="104775"/>
            <a:ext cx="514350" cy="514350"/>
          </a:xfrm>
          <a:prstGeom prst="roundRect">
            <a:avLst/>
          </a:prstGeom>
          <a:solidFill>
            <a:srgbClr val="F2494B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4" name="TextBox 3">
            <a:extLst>
              <a:ext uri="{A7F455E5-C0D5-41A9-B80C-CA9900719ABD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674E6687-B78B-418A-A679-4D1AAB361652}"/>
              </a:ext>
            </a:extLst>
          </p:cNvPr>
          <p:cNvSpPr txBox="1"/>
          <p:nvPr/>
        </p:nvSpPr>
        <p:spPr>
          <a:xfrm rot="2700000">
            <a:off x="561975" y="533400"/>
            <a:ext cx="514350" cy="514350"/>
          </a:xfrm>
          <a:prstGeom prst="roundRect">
            <a:avLst/>
          </a:prstGeom>
          <a:solidFill>
            <a:srgbClr val="F2494B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5" name="TextBox 4">
            <a:extLst>
              <a:ext uri="{3F08C19B-26BB-4889-B14F-0BA92B45EEB0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26ADE5A4-5354-4621-934E-F71A6334E8D0}"/>
              </a:ext>
            </a:extLst>
          </p:cNvPr>
          <p:cNvSpPr txBox="1"/>
          <p:nvPr/>
        </p:nvSpPr>
        <p:spPr>
          <a:xfrm rot="2700000">
            <a:off x="95250" y="952500"/>
            <a:ext cx="514350" cy="514350"/>
          </a:xfrm>
          <a:prstGeom prst="roundRect">
            <a:avLst/>
          </a:prstGeom>
          <a:solidFill>
            <a:srgbClr val="F2494B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6" name="TextBox 5">
            <a:extLst>
              <a:ext uri="{5AADFC9B-F6B5-40C1-AD12-520E08962D74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6A88BBB4-1D12-4276-8978-05B4EF4122E2}"/>
              </a:ext>
            </a:extLst>
          </p:cNvPr>
          <p:cNvSpPr txBox="1"/>
          <p:nvPr/>
        </p:nvSpPr>
        <p:spPr>
          <a:xfrm rot="2700000">
            <a:off x="8515350" y="3667125"/>
            <a:ext cx="514350" cy="514350"/>
          </a:xfrm>
          <a:prstGeom prst="roundRect">
            <a:avLst/>
          </a:prstGeom>
          <a:solidFill>
            <a:srgbClr val="2F4080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7" name="TextBox 6">
            <a:extLst>
              <a:ext uri="{976EC5F3-03A1-4621-856F-2FBDA260F82C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3F96C8F0-57C8-44F1-8F93-B9D39B637958}"/>
              </a:ext>
            </a:extLst>
          </p:cNvPr>
          <p:cNvSpPr txBox="1"/>
          <p:nvPr/>
        </p:nvSpPr>
        <p:spPr>
          <a:xfrm rot="2700000">
            <a:off x="8048625" y="4114800"/>
            <a:ext cx="514350" cy="514350"/>
          </a:xfrm>
          <a:prstGeom prst="roundRect">
            <a:avLst/>
          </a:prstGeom>
          <a:solidFill>
            <a:srgbClr val="2F4080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8" name="TextBox 7">
            <a:extLst>
              <a:ext uri="{04DAF591-89EE-4703-A390-28BCD076C291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1DB72EC6-F47C-4853-A275-6D3906A25B77}"/>
              </a:ext>
            </a:extLst>
          </p:cNvPr>
          <p:cNvSpPr txBox="1"/>
          <p:nvPr/>
        </p:nvSpPr>
        <p:spPr>
          <a:xfrm rot="2700000">
            <a:off x="8515350" y="4524375"/>
            <a:ext cx="514350" cy="514350"/>
          </a:xfrm>
          <a:prstGeom prst="roundRect">
            <a:avLst/>
          </a:prstGeom>
          <a:solidFill>
            <a:srgbClr val="2F4080"/>
          </a:solidFill>
          <a:ln w="9525">
            <a:solidFill>
              <a:schemeClr val="bg2">
                <a:alpha val="0"/>
              </a:schemeClr>
            </a:solidFill>
            <a:prstDash val="solid"/>
            <a:round/>
          </a:ln>
        </p:spPr>
        <p:txBody>
          <a:bodyPr rtlCol="0"/>
          <a:lstStyle/>
          <a:p>
            <a:endParaRPr dirty="0"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55E1-11C0-7578-D380-2B85110B9F37}"/>
              </a:ext>
              <a:ext uri="{315A5F11-602F-45BB-85E7-238429A3F3FF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E18F9FC-946B-4DE9-952F-B870B1F7AF58}"/>
              </a:ext>
            </a:extLst>
          </p:cNvPr>
          <p:cNvSpPr txBox="1"/>
          <p:nvPr/>
        </p:nvSpPr>
        <p:spPr>
          <a:xfrm>
            <a:off x="7165010" y="4825107"/>
            <a:ext cx="1085611" cy="20390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+mj-lt"/>
              </a:rPr>
              <a:t>Powered By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0BA959-BB6A-8256-1852-09852CEC4CDD}"/>
              </a:ext>
              <a:ext uri="{A2B5FDAD-ADEC-4812-8191-3E5AF8FE28B3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088F4A4A-781A-461D-A728-B4ACACB4F236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823" y="4846567"/>
            <a:ext cx="661345" cy="187782"/>
          </a:xfrm>
          <a:prstGeom prst="rect">
            <a:avLst/>
          </a:prstGeom>
          <a:noFill/>
        </p:spPr>
      </p:pic>
    </p:spTree>
    <p:extLst>
      <p:ext uri="{54996464-521A-45E9-B0CE-20CE5E08864C}">
        <p14:creationId xmlns:c="http://schemas.openxmlformats.org/drawingml/2006/chart" xmlns:cs="http://schemas.microsoft.com/office/drawing/2012/chartStyle" xmlns:ns1="http://schemas.openxmlformats.org/officeDocument/2006/extended-properties" xmlns:p14="http://schemas.microsoft.com/office/powerpoint/2010/main" xmlns:vt="http://schemas.openxmlformats.org/officeDocument/2006/docPropsVTypes" val="17189667744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0D05C27B-6101-4A7F-8C53-4CD28962185F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FA711AA7-CB20-495E-8263-908C28E5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Online+Retail+Data+Set</a:t>
            </a:r>
            <a:endParaRPr lang="en-US"/>
          </a:p>
        </p:txBody>
      </p:sp>
      <p:pic>
        <p:nvPicPr>
          <p:cNvPr id="4" name="Picture 3">
            <a:extLst>
              <a:ext uri="{125A30E2-C730-4D2A-B3E8-7D9684D14EE0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EF1F0BCA-AE78-4254-A402-C4414A77D444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1223" y="4846567"/>
            <a:ext cx="661345" cy="18778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9E4B995B-8022-4168-9EA6-874989DF4B44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A600E068-CB34-40BC-AFC2-4620143E3720}"/>
              </a:ext>
            </a:extLst>
          </p:cNvPr>
          <p:cNvSpPr txBox="1"/>
          <p:nvPr/>
        </p:nvSpPr>
        <p:spPr>
          <a:xfrm>
            <a:off x="7698410" y="4825107"/>
            <a:ext cx="1085611" cy="203902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Open Sans (Headings)"/>
              </a:rPr>
              <a:t>Powered By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7620000" cy="304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_rels/theme2.xml.rels><?xml version="1.0" encoding="UTF-8" standalone="no"?><Relationships xmlns="http://schemas.openxmlformats.org/package/2006/relationships"><Relationship Id="rId1" Target="../media/image1.jpeg" Type="http://schemas.openxmlformats.org/officeDocument/2006/relationships/image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Open Sans (Headings)</vt:lpstr>
      <vt:lpstr>Open Sans</vt:lpstr>
      <vt:lpstr>Whitepaper</vt:lpstr>
      <vt:lpstr>WhitePaper</vt:lpstr>
      <vt:lpstr>Cost Across Years by Region</vt:lpstr>
      <vt:lpstr>Thank you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2024-05-08T21:44:28Z</dcterms:created>
  <cp:lastModifiedBy>Kallathiyan E</cp:lastModifiedBy>
  <dcterms:modified xsi:type="dcterms:W3CDTF">2024-06-21T12:27:51Z</dcterms:modified>
  <cp:revision>4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2024-06-21T11:53:16Z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767611b0-f9f4-434a-b797-b22aa5d11206</vt:lpwstr>
  </property>
  <property fmtid="{D5CDD505-2E9C-101B-9397-08002B2CF9AE}" pid="7" name="MSIP_Label_defa4170-0d19-0005-0004-bc88714345d2_ActionId">
    <vt:lpwstr>272a29f2-058d-4689-9e55-9c2b587df1c5</vt:lpwstr>
  </property>
  <property fmtid="{D5CDD505-2E9C-101B-9397-08002B2CF9AE}" pid="8" name="MSIP_Label_defa4170-0d19-0005-0004-bc88714345d2_ContentBits">
    <vt:lpwstr>0</vt:lpwstr>
  </property>
</Properties>
</file>