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84a397d-e2f9-42e7-a04e-139d99dc7d6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92d8395-90fc-45d2-a9a5-0c112d40d840/ReportSectioncd6fb7135b5b07cb5d5f?bookmarkGuid=8e62b063-f151-4f06-845b-d9cb3c6769c8&amp;bookmarkUsage=1&amp;ctid=8fea5fb8-a1ec-4974-b8c8-0429d0e3fbcd&amp;fromEntryPoint=export&quot;"/>
    <we:property name="reportState" value="&quot;CONNECTED&quot;"/>
    <we:property name="reportEmbeddedTime" value="&quot;2023-10-19T18:35:27.688Z&quot;"/>
    <we:property name="creatorSessionId" value="&quot;a8ffaf18-39e2-438d-934b-b36a2bfa6c25&quot;"/>
    <we:property name="creatorUserId" value="&quot;10032001F3C58056&quot;"/>
    <we:property name="creatorTenantId" value="&quot;8fea5fb8-a1ec-4974-b8c8-0429d0e3fbcd&quot;"/>
    <we:property name="reportName" value="&quot;dIO1&quot;"/>
    <we:property name="isFiltersActionButtonVisible" value="true"/>
    <we:property name="initialStateBookmark" value="&quot;H4sIAAAAAAAAA81WbW/aMBD+Kyhf9gVVpIFA+40yJk1dW1SmStOEpot9BHcmzmyHNUP8952dZF27vkiIDvhkP3fcPfcW3zrgwuQSyktYYnAafMy4YMCVboVBO8gq8Ozq6vxieH3+7XJ4MSZY5VaozASn68CCTtHeCFOAdCYI/DprByDlBFJ3m4M02A5y1EZlIMUvrJRJZHWBm3aAd7lUGpzJqQWLzuyK1OlOvsOjiDwCs2KFU2S2Qq8xV9rWd8bjedIPo17SSzp9lvR4b07/MZXU03xd3zn1xEYqsyAyIuCwLutGgB3eHQDrdU8gigfg8LmQtlZJyvFdriluykaZu3wN+QoyhjzwwWk0VSzrYKRksfSn8QN8qgrN8Bo9jXFmhS3JzHSBaMNgQzmaaEUZ9OgXBO2xhfo50kgJ48FpZzMjxIgslXV+7wP6XJEyUjDUrnrJLeXBU18iVc8dOFjwEeSVI4GVXHEvRh/gOvgkKOjK9g3Iwpl9dwZGsHfEiH4zx0tpjvqs9ObeC93ULGw/CnqHydjMmhYh2e1fdfcsjaeyQ3ezqmshM03PVi60kv7UuCVWElcoK+mPAnVJfrxGZf/IGyQ1YYiehNy4Yrq5IIijJ3OO5e4DcB4nIssadw7RSllnonHc5C4rpKxLy05C1g37AJzjoB/Nu4yH20/DME01pmDr6+67ozUFVxCHfiiyug87/85O+w/XEUGp0vQJlG8yvHTkBbPbzG8ucLQAbR9M8PPjdvx43PaW7WeHs052ubPuvs8udSuJBuHxCQt7UcKOB0nUiWLOo1fbdX8t0D6AkXE1bE0oenxUyHCbJ8cC+458SH857NZ9Ker9tW8SYdyD+GQQx3MWJWHcCecHuXv8v+/nFNMlvU4HOjyH995c0DK7aPndfov5ZbIw1GnIKyqHPcP7f36a6XiD0s38er15enlXhTU5MJxAhk8s8X5T5a7kLy7ybg0MvA/qAZHI1xb/Rr8m9xuOVFPsSQ4AAA==&quot;"/>
    <we:property name="bookmark" value="&quot;H4sIAAAAAAAAA81W3W/aMBD/V1Be+oIq0oQAfWtZJ037ECpTpWni4WJfglsTZ7bDmiH+954d0q5dPyREBzzZd8fd7z5+8a0CLkwpof4GCwxOg08FFwy40p0w6AZFIzxX6mYB+gbjOO0NojgE1k+jXobpICMrVVqhChOcrgILOkd7JUwF0nkk4c9ZNwApJ5C7WwbSYDcoURtVgBR/sDEmldUVrrsB3pZSaXAupxYsOrdLMqc7QQmPI4oIzIolTpHZRnqJpdJ2c2c8ydJBGPXTPqFlaZ/3HUrTaD3Mt+1dUA9srAoLoiAAThazOALs8XhIJYhHECVDcPJMSLsxSeuL21JT3lSNunTlO+NLKBjywCen0TS5rIKxktXCny4eyaeq0gwv0cO4KKywNbmZzhFtGKypRhOtqIJe+gNBe9lc/R5rpILx4LS3npHEiCKXm/o+JPS9AWWkYKhd99JrqoOHvkDqnjtwsOAzKJtAAhu94l6NPsFV8EVQ0o3vK5CVc3t0DkawI0JEv5nDpTRHfV57dx+EbnsWdp8kvcNirGftiJDu+q++e5TGQ9lhuFkztVCYdmabEFpJf2rDEiqJS5SN9leFuqY43qLxf+wdkpkwBE9CaVwzHS9IxNGD+Yz17hNwESeiKNpwTqKVss5FG7itXVFJuWktG4UsDgcAnONwEGUx4+H2bDjLc4052M1199PRmYJriJN+rIrNHPb+5U73HuuYRLnS9EWU70JeOvKK2W34Wwocz0HbRwx+mW4nT+m2t2q/SM5NseudTfdDdWlaSTUMT0Ys7EcpOxnS8xUlnEdvjuv+RqB7AJRxPexMKHt80shwmyfHArtBfkZ/OezRfS3r/Y1vGmHSh2Q0TJKMRWmY9MLsIHeP//f9nGK+oNfpQMlzeO/NV1pm5x2/6m/BXyYrQ5OGvIFy2Bze//PTsuMdWjfz6/X6+eVdVdaUwHACBT6zxPtNlbuWv7rIuzXwfotfr+8A9EiAGigOAAA=&quot;"/>
    <we:property name="datasetId" value="&quot;3a2f5154-d372-4e32-ab48-58254ed3e1d2&quot;"/>
    <we:property name="embedUrl" value="&quot;/reportEmbed?reportId=d92d8395-90fc-45d2-a9a5-0c112d40d840&amp;config=eyJjbHVzdGVyVXJsIjoiaHR0cHM6Ly9XQUJJLUJSQVpJTC1TT1VUSC1yZWRpcmVjdC5hbmFseXNpcy53aW5kb3dzLm5ldCIsImVtYmVkRmVhdHVyZXMiOnsidXNhZ2VNZXRyaWNzVk5leHQiOnRydWV9fQ%3D%3D&amp;disableSensitivityBanner=true&quot;"/>
    <we:property name="pageName" value="&quot;ReportSectioncd6fb7135b5b07cb5d5f&quot;"/>
    <we:property name="pageDisplayName" value="&quot;Desafio 2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Vinicius Santos</cp:lastModifiedBy>
  <cp:revision>3</cp:revision>
  <dcterms:created xsi:type="dcterms:W3CDTF">2018-06-07T21:39:02Z</dcterms:created>
  <dcterms:modified xsi:type="dcterms:W3CDTF">2023-10-19T18:36:19Z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