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a8f5c2b-f5e4-4171-bd30-f17b255ee88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92d8395-90fc-45d2-a9a5-0c112d40d840/ReportSection?bookmarkGuid=05a4c754-d774-42e7-8be8-96f2a4c5f2c3&amp;bookmarkUsage=1&amp;ctid=8fea5fb8-a1ec-4974-b8c8-0429d0e3fbcd&amp;fromEntryPoint=export&quot;"/>
    <we:property name="reportState" value="&quot;CONNECTED&quot;"/>
    <we:property name="reportEmbeddedTime" value="&quot;2023-10-19T18:33:20.085Z&quot;"/>
    <we:property name="creatorSessionId" value="&quot;e42382c1-0033-483b-9e59-f2c1aae33b6b&quot;"/>
    <we:property name="creatorUserId" value="&quot;10032001F3C58056&quot;"/>
    <we:property name="creatorTenantId" value="&quot;8fea5fb8-a1ec-4974-b8c8-0429d0e3fbcd&quot;"/>
    <we:property name="reportName" value="&quot;dIO1&quot;"/>
    <we:property name="isFiltersActionButtonVisible" value="true"/>
    <we:property name="initialStateBookmark" value="&quot;H4sIAAAAAAAAA+1W72/TMBD9Vyp/jlDTX2v3rQtFQmNb1bB9QRW6xJfUk2NHjlNWpv7vnJ2U0oEoSIUKiU+1313v3j0/W3lmXFSlhM0tFMgu2VvFRQpcm07IAqYa8Oru7vpmurj+eDu9mRGsSyu0qtjlM7NgcrQPoqpBuhIEflgGDKScQ+52GcgKA1aiqbQCKT5jk0wha2rcBgyfSqkNuJKxBYuu7JrSaU+9w1d96gipFWuMMbUNusBSG7vbB6xqVp7SYcwV8w0jrSwIRYUdNhmEF2GajnAUDicJnww4gMMzIW2bkmxmT6WheWjKTel0mPI1qBQ586QNVlXbYZrnBnPYNZwdBCMt6+IHeKxrk+ICMx9SVtgN9YhXiDZkWxJmbjTJ5lFaZsJ69E2t2sm6brvSnyKDJBt3QPCVa0RQrg0dpvyO7ikYxZgXqBpKhxyWhFRC5bI96f0RvG+olQKjFRjrnJQ80jk5uelP2nA0Vxuv+GthdgfYC17QPJva2+XOiZTx+I3lWrEb6qdVd7l1oVEPkYfpRToOsTfmySAZdo/a9U9bINK1sjT0z2x4vivTiUHSA/QbV+Z8XO+VsFUn1pIf53v0ehVQvrxZf8e0ez80psVBD8Z9GPXpcU14Nuwmw+y/aU/yzv8rJvA+2LNgBdLnglvo2lYlpDgHhb532ZQQ6PNIdlDczerXxv2+E+SaZtQHkLWb0n1BMN+DhheJxF/Mb8l9AURGKp/9CAAA&quot;"/>
    <we:property name="bookmark" value="&quot;H4sIAAAAAAAAA+1WwY7aMBD9FeRzVBEIBPa2m26lSlWFNu1eKg6TeBK869iW49ClK/69YwdK2VZFlWhRpZ6w3wwzb56frTwzLlojYfMeGmRX7K3iogSu7SBmEVM9eKP1YwP2ManSFIo4HY2LKS9mkzmmCWVp44RWLbt6Zg5sje5etB1IX5HAT8uIgZQLqP2uAtlixAzaViuQ4gv2yRRytsNtxPDJSG3Bl8wdOPRl15ROe6ISvxpTRyidWGOOpevROzTauv0+Ym2/CpSOY75YaJhp5UAoKuyxeRKncVlOcRpP5gWfJxzA45WQbpdSbG6fjKV5aMqN8bJc8zWoEjkLpC227a7DdV1brGHf8PYomGnZNT/Bc93ZEu+wCiHlhNtQj3yF6GK2JWEWVpNsAaVlJVxA33RqN9nQb1f6c2aRZOMeiL5xzQiqtaWzlT/QPQejHOsGVU/pmMOSkFaoWu5O+nAEH3pqRmC2Auu8k4oHOicvN/1JW472ZhMUfy3s/gBH0QuaF1N7u9w7kTIevrPcTuye+nnVXW59aDpC5HGZlrMYRzNeJMVkeNKuf9oCme6Uo6F/ZcPLXZlBDpIeoN+4Mpfj+lEJ1w5yLflpvievVwPm5c36O6Y9+KE3LSYjmI1hOqbHteDVZFhMqv+mPcs7/6+YIPjgwII1SJ8LfqE71xoocQEKQ2/TlxAY8kh2UNzPGtbW/74T5Jp+1HuQnZ/Sf0Gw0CU0+woVGcMJ3AgAAA==&quot;"/>
    <we:property name="datasetId" value="&quot;3a2f5154-d372-4e32-ab48-58254ed3e1d2&quot;"/>
    <we:property name="embedUrl" value="&quot;/reportEmbed?reportId=d92d8395-90fc-45d2-a9a5-0c112d40d840&amp;config=eyJjbHVzdGVyVXJsIjoiaHR0cHM6Ly9XQUJJLUJSQVpJTC1TT1VUSC1yZWRpcmVjdC5hbmFseXNpcy53aW5kb3dzLm5ldCIsImVtYmVkRmVhdHVyZXMiOnsidXNhZ2VNZXRyaWNzVk5leHQiOnRydWV9fQ%3D%3D&amp;disableSensitivityBanner=true&quot;"/>
    <we:property name="pageName" value="&quot;ReportSection&quot;"/>
    <we:property name="pageDisplayName" value="&quot;Desafio 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Vinicius Santos</cp:lastModifiedBy>
  <cp:revision>3</cp:revision>
  <dcterms:created xsi:type="dcterms:W3CDTF">2018-06-07T21:39:02Z</dcterms:created>
  <dcterms:modified xsi:type="dcterms:W3CDTF">2023-10-19T18:34:56Z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