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7" d="100"/>
          <a:sy n="67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fa42a634-0424-4d8d-a979-e742c5c1b5fd}">
  <we:reference id="WA200003233" version="2.0.0.3" store="pt-BR" storeType="OMEX"/>
  <we:alternateReferences/>
  <we:properties>
    <we:property name="Microsoft.Office.CampaignId" value="&quot;none&quot;"/>
    <we:property name="reportUrl" value="&quot;/groups/me/reports/d92d8395-90fc-45d2-a9a5-0c112d40d840/ReportSection637f7202e4c5a506acbe?bookmarkGuid=8f31aec0-d80d-4042-9cec-61ec95ad7648&amp;bookmarkUsage=1&amp;ctid=8fea5fb8-a1ec-4974-b8c8-0429d0e3fbcd&amp;fromEntryPoint=export&quot;"/>
    <we:property name="reportState" value="&quot;CONNECTED&quot;"/>
    <we:property name="reportEmbeddedTime" value="&quot;2023-10-19T18:36:41.463Z&quot;"/>
    <we:property name="creatorSessionId" value="&quot;252a394c-2bbc-45aa-879a-0ca82b89ba5b&quot;"/>
    <we:property name="creatorUserId" value="&quot;10032001F3C58056&quot;"/>
    <we:property name="creatorTenantId" value="&quot;8fea5fb8-a1ec-4974-b8c8-0429d0e3fbcd&quot;"/>
    <we:property name="reportName" value="&quot;dIO1&quot;"/>
    <we:property name="isFiltersActionButtonVisible" value="true"/>
    <we:property name="initialStateBookmark" value="&quot;H4sIAAAAAAAAA+1Xa0/bMBT9K5U/V1OSpknDt9J10sR4iG5I04Smm/g6NTJ25DiMDvHfd52EsQcdCHWjoH1KfHxjn3vO9SNXjMu6UrA6gHNkO+yt5rIAbuwgZEOmO3D38HBvf3q89/lguj8n2FROGl2znSvmwJboTmTdgPJDEPjpdMhAqSMofUuAqnHIKrS10aDkV+yCqcvZBq+HDC8rZSz4IRcOHPphLyic2jR3+GpEM0Lh5AUusHAdeoyVsa5vJ6NUpFEQYVyMYRwkUORI39Rdb0vz/ng/aUtsZrQDqYmAx4oYkMcA2XgUjgTkMMkmHhdSuT4kX80vK0t5kxqryus15RegC+SsTc5i3eVyxaZlabEE1zfnP3XOjGrO78AXprEFHqNou7STbkVzLJaILmTXJOCRNSRviw4WoEh1j75pdK9W4JtL82VmkeTlHjglpJa6VL0bt+m/71IowHr6Jj8jzXya9IGxHO3uqs30tbQ3ZkTDXwg/WZaUFkHjLE/CWERFFog0zWMBk3SLLfugpasHC6P4S7ftT5l21oVBGGAmIEqySZIlk7QQ4RZbR69CuvttG37nOiOoNJa2WPUb3U0wmplGO7tijyidSuJsCdZtbfmsU/v69OZ8oIizHzb9XuyO+mbVpWqlrjSKQ55kHIpIAI7CNIijF1Wua7lugs5HBHtHof67xbJPJ/1y0F58HrPVqqYml5F3VP6vnYe5/Res6xajiNLUHxtc5OMs5OM4SYItXowPvak9i7PjWa2F9bfHpzlH2uq9lYqdI/1S+RfTuLqCAo9AYzt31Q0hsY2jCgDNvUPtu/XPd5Js6Aw6AdV4b/xfFmvnIMtkrvCB8T25b/hr568hDgAA&quot;"/>
    <we:property name="bookmark" value="&quot;H4sIAAAAAAAAA+1XXU/bMBT9K5WfqylJ06TZG3RMmrRNiG5I08TDjX2dGlw7chxGh/jvu3bK2AcMhNgoaE+Jj2/sc8+5/sg5E6prNazfwwrZS/bGCMVBWDdK2ZiZAdy19mQF7iSdACRVUWKZ10XOsch4TVG29cqajr08Zx5cg/5QdT3oMCKBn4/GDLTehya0JOgOx6xF11kDWn3FIZi6vOvxYszwrNXWQRhy4cFjGPaUwqlNVNIXE5oRuFenuEDuB/QAW+v8pl1MSllmSYY5n8I0KYDXSN90Q2+keXt8mDQSm1vjQRkiEDCeA4ocoJpO0omEGmbVLOBSab8Jqdd7Z62jvEmNdRvk2xGnYDgKFpNz2A25nLOdpnHYgN80937qnFvdr67BF7Z3HA9Qxi7jlV/THIslok/ZBQm47yzJG9HRAjSpHtDXvdmolYTm0n6ZOyR5RQCOCOmUafTGjav0PwwpcHCBvq2PSbOQJn1gnUC3u46ZvlLu0oxs/AvhR8uS0iJoWtVFmsuMV4ksyzqXMCu32LKPRvlutLBaPHfb/pTpYF2apAlWErKimhVVMSu5TLfYOnqVyt9u2/g71zlBjXW04+rf6D4Eo7ntjXdrdo/SaRXOl+D81pbPTWpfHF2eDxRx/MOmvxF7oP6w6lK1UleZ5akoKgE8k4CTtEzy7FmV641cH4LOJwR3TaH+u8Xyjk765Sjeg+6z1eq+I5dRDFT+r527uf0XrBsWo8zKMhwbQtbTKhXTvCiSLV6Md72pPYmz40mthZtvj49zjsTqvZKKrZB+qcKL7X3XAsd9MBjnbochFMY4qgAwIjgU3114vlVkw2DQIeg+eBP+slicJU72DQ3HGlUADgAA&quot;"/>
    <we:property name="datasetId" value="&quot;3a2f5154-d372-4e32-ab48-58254ed3e1d2&quot;"/>
    <we:property name="embedUrl" value="&quot;/reportEmbed?reportId=d92d8395-90fc-45d2-a9a5-0c112d40d840&amp;config=eyJjbHVzdGVyVXJsIjoiaHR0cHM6Ly9XQUJJLUJSQVpJTC1TT1VUSC1yZWRpcmVjdC5hbmFseXNpcy53aW5kb3dzLm5ldCIsImVtYmVkRmVhdHVyZXMiOnsidXNhZ2VNZXRyaWNzVk5leHQiOnRydWV9fQ%3D%3D&amp;disableSensitivityBanner=true&quot;"/>
    <we:property name="pageName" value="&quot;ReportSection637f7202e4c5a506acbe&quot;"/>
    <we:property name="pageDisplayName" value="&quot;Desafio 3 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Vinicius Santos</cp:lastModifiedBy>
  <cp:revision>4</cp:revision>
  <dcterms:created xsi:type="dcterms:W3CDTF">2018-06-07T21:39:02Z</dcterms:created>
  <dcterms:modified xsi:type="dcterms:W3CDTF">2023-10-19T18:37:02Z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