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3" r:id="rId4"/>
    <p:sldId id="260" r:id="rId5"/>
    <p:sldId id="258"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F44BD-2241-D55A-9CB2-77C3E5F54AEE}" v="31" dt="2023-01-15T20:25:54.287"/>
    <p1510:client id="{506E6B3B-AA7D-F7A3-D6C7-E1DFF14D7121}" v="338" dt="2023-01-15T20:43:35.471"/>
    <p1510:client id="{7E6CBE59-D68F-2C9A-DA00-27C92F9ACD68}" v="328" dt="2023-01-15T18:56:37.930"/>
    <p1510:client id="{D8AEF490-4933-4D98-6B43-FD46250BFED0}" v="484" dt="2023-01-15T19:25:42.278"/>
    <p1510:client id="{DB9A8271-C019-C966-294A-FE5BB7B9803E}" v="764" dt="2023-01-15T17:36:03.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Dhannarapu" userId="S::rahul.dhannarapu@sticsoftsolutions.com::e41c8c6a-9d88-45a8-86bb-596c492b6ed5" providerId="AD" clId="Web-{D8AEF490-4933-4D98-6B43-FD46250BFED0}"/>
    <pc:docChg chg="addSld delSld modSld sldOrd">
      <pc:chgData name="Rahul Dhannarapu" userId="S::rahul.dhannarapu@sticsoftsolutions.com::e41c8c6a-9d88-45a8-86bb-596c492b6ed5" providerId="AD" clId="Web-{D8AEF490-4933-4D98-6B43-FD46250BFED0}" dt="2023-01-15T19:25:40.403" v="510" actId="20577"/>
      <pc:docMkLst>
        <pc:docMk/>
      </pc:docMkLst>
      <pc:sldChg chg="modSp">
        <pc:chgData name="Rahul Dhannarapu" userId="S::rahul.dhannarapu@sticsoftsolutions.com::e41c8c6a-9d88-45a8-86bb-596c492b6ed5" providerId="AD" clId="Web-{D8AEF490-4933-4D98-6B43-FD46250BFED0}" dt="2023-01-15T19:25:40.403" v="510" actId="20577"/>
        <pc:sldMkLst>
          <pc:docMk/>
          <pc:sldMk cId="109857222" sldId="256"/>
        </pc:sldMkLst>
        <pc:spChg chg="mod">
          <ac:chgData name="Rahul Dhannarapu" userId="S::rahul.dhannarapu@sticsoftsolutions.com::e41c8c6a-9d88-45a8-86bb-596c492b6ed5" providerId="AD" clId="Web-{D8AEF490-4933-4D98-6B43-FD46250BFED0}" dt="2023-01-15T19:25:40.403" v="510" actId="20577"/>
          <ac:spMkLst>
            <pc:docMk/>
            <pc:sldMk cId="109857222" sldId="256"/>
            <ac:spMk id="8" creationId="{DCB7B8EC-5495-2DA6-536D-D6EB635C7EC6}"/>
          </ac:spMkLst>
        </pc:spChg>
      </pc:sldChg>
      <pc:sldChg chg="addSp delSp modSp mod ord setBg setClrOvrMap">
        <pc:chgData name="Rahul Dhannarapu" userId="S::rahul.dhannarapu@sticsoftsolutions.com::e41c8c6a-9d88-45a8-86bb-596c492b6ed5" providerId="AD" clId="Web-{D8AEF490-4933-4D98-6B43-FD46250BFED0}" dt="2023-01-15T19:02:36.992" v="37" actId="14100"/>
        <pc:sldMkLst>
          <pc:docMk/>
          <pc:sldMk cId="1217791370" sldId="260"/>
        </pc:sldMkLst>
        <pc:spChg chg="mod">
          <ac:chgData name="Rahul Dhannarapu" userId="S::rahul.dhannarapu@sticsoftsolutions.com::e41c8c6a-9d88-45a8-86bb-596c492b6ed5" providerId="AD" clId="Web-{D8AEF490-4933-4D98-6B43-FD46250BFED0}" dt="2023-01-15T19:02:32.867" v="36" actId="1076"/>
          <ac:spMkLst>
            <pc:docMk/>
            <pc:sldMk cId="1217791370" sldId="260"/>
            <ac:spMk id="2" creationId="{933B519A-12E1-5408-6EC6-B3917780325C}"/>
          </ac:spMkLst>
        </pc:spChg>
        <pc:spChg chg="del">
          <ac:chgData name="Rahul Dhannarapu" userId="S::rahul.dhannarapu@sticsoftsolutions.com::e41c8c6a-9d88-45a8-86bb-596c492b6ed5" providerId="AD" clId="Web-{D8AEF490-4933-4D98-6B43-FD46250BFED0}" dt="2023-01-15T18:57:42.952" v="14"/>
          <ac:spMkLst>
            <pc:docMk/>
            <pc:sldMk cId="1217791370" sldId="260"/>
            <ac:spMk id="3" creationId="{DE4BDC19-F316-9C8D-8D03-8FFDD2415668}"/>
          </ac:spMkLst>
        </pc:spChg>
        <pc:spChg chg="add del mod">
          <ac:chgData name="Rahul Dhannarapu" userId="S::rahul.dhannarapu@sticsoftsolutions.com::e41c8c6a-9d88-45a8-86bb-596c492b6ed5" providerId="AD" clId="Web-{D8AEF490-4933-4D98-6B43-FD46250BFED0}" dt="2023-01-15T18:57:47.702" v="18"/>
          <ac:spMkLst>
            <pc:docMk/>
            <pc:sldMk cId="1217791370" sldId="260"/>
            <ac:spMk id="4" creationId="{8C9E11BB-E83F-DE4C-82EF-308886B68CFE}"/>
          </ac:spMkLst>
        </pc:spChg>
        <pc:spChg chg="add">
          <ac:chgData name="Rahul Dhannarapu" userId="S::rahul.dhannarapu@sticsoftsolutions.com::e41c8c6a-9d88-45a8-86bb-596c492b6ed5" providerId="AD" clId="Web-{D8AEF490-4933-4D98-6B43-FD46250BFED0}" dt="2023-01-15T18:59:18.205" v="27"/>
          <ac:spMkLst>
            <pc:docMk/>
            <pc:sldMk cId="1217791370" sldId="260"/>
            <ac:spMk id="14" creationId="{4AC0CD9D-7610-4620-93B4-798CCD9AB581}"/>
          </ac:spMkLst>
        </pc:spChg>
        <pc:spChg chg="add">
          <ac:chgData name="Rahul Dhannarapu" userId="S::rahul.dhannarapu@sticsoftsolutions.com::e41c8c6a-9d88-45a8-86bb-596c492b6ed5" providerId="AD" clId="Web-{D8AEF490-4933-4D98-6B43-FD46250BFED0}" dt="2023-01-15T18:59:18.205" v="27"/>
          <ac:spMkLst>
            <pc:docMk/>
            <pc:sldMk cId="1217791370" sldId="260"/>
            <ac:spMk id="20" creationId="{DE4D62F9-188E-4530-84C2-24BDEE4BEB82}"/>
          </ac:spMkLst>
        </pc:spChg>
        <pc:spChg chg="add">
          <ac:chgData name="Rahul Dhannarapu" userId="S::rahul.dhannarapu@sticsoftsolutions.com::e41c8c6a-9d88-45a8-86bb-596c492b6ed5" providerId="AD" clId="Web-{D8AEF490-4933-4D98-6B43-FD46250BFED0}" dt="2023-01-15T18:59:18.205" v="27"/>
          <ac:spMkLst>
            <pc:docMk/>
            <pc:sldMk cId="1217791370" sldId="260"/>
            <ac:spMk id="22" creationId="{757B325C-3E35-45CF-9D07-3BCB281F3B9C}"/>
          </ac:spMkLst>
        </pc:spChg>
        <pc:spChg chg="add">
          <ac:chgData name="Rahul Dhannarapu" userId="S::rahul.dhannarapu@sticsoftsolutions.com::e41c8c6a-9d88-45a8-86bb-596c492b6ed5" providerId="AD" clId="Web-{D8AEF490-4933-4D98-6B43-FD46250BFED0}" dt="2023-01-15T18:59:18.205" v="27"/>
          <ac:spMkLst>
            <pc:docMk/>
            <pc:sldMk cId="1217791370" sldId="260"/>
            <ac:spMk id="24" creationId="{C24BEC42-AFF3-40D1-93A2-A27A42E1E23C}"/>
          </ac:spMkLst>
        </pc:spChg>
        <pc:spChg chg="add">
          <ac:chgData name="Rahul Dhannarapu" userId="S::rahul.dhannarapu@sticsoftsolutions.com::e41c8c6a-9d88-45a8-86bb-596c492b6ed5" providerId="AD" clId="Web-{D8AEF490-4933-4D98-6B43-FD46250BFED0}" dt="2023-01-15T18:59:18.205" v="27"/>
          <ac:spMkLst>
            <pc:docMk/>
            <pc:sldMk cId="1217791370" sldId="260"/>
            <ac:spMk id="26" creationId="{608F427C-1EC9-4280-9367-F2B3AA063E82}"/>
          </ac:spMkLst>
        </pc:spChg>
        <pc:spChg chg="add">
          <ac:chgData name="Rahul Dhannarapu" userId="S::rahul.dhannarapu@sticsoftsolutions.com::e41c8c6a-9d88-45a8-86bb-596c492b6ed5" providerId="AD" clId="Web-{D8AEF490-4933-4D98-6B43-FD46250BFED0}" dt="2023-01-15T18:59:18.205" v="27"/>
          <ac:spMkLst>
            <pc:docMk/>
            <pc:sldMk cId="1217791370" sldId="260"/>
            <ac:spMk id="28" creationId="{F98810A7-E114-447A-A7D6-69B27CFB5650}"/>
          </ac:spMkLst>
        </pc:spChg>
        <pc:picChg chg="add mod">
          <ac:chgData name="Rahul Dhannarapu" userId="S::rahul.dhannarapu@sticsoftsolutions.com::e41c8c6a-9d88-45a8-86bb-596c492b6ed5" providerId="AD" clId="Web-{D8AEF490-4933-4D98-6B43-FD46250BFED0}" dt="2023-01-15T19:02:36.992" v="37" actId="14100"/>
          <ac:picMkLst>
            <pc:docMk/>
            <pc:sldMk cId="1217791370" sldId="260"/>
            <ac:picMk id="5" creationId="{3DAACF5C-115B-73A2-8A25-313451E97C6B}"/>
          </ac:picMkLst>
        </pc:picChg>
        <pc:picChg chg="add">
          <ac:chgData name="Rahul Dhannarapu" userId="S::rahul.dhannarapu@sticsoftsolutions.com::e41c8c6a-9d88-45a8-86bb-596c492b6ed5" providerId="AD" clId="Web-{D8AEF490-4933-4D98-6B43-FD46250BFED0}" dt="2023-01-15T18:59:18.205" v="27"/>
          <ac:picMkLst>
            <pc:docMk/>
            <pc:sldMk cId="1217791370" sldId="260"/>
            <ac:picMk id="10" creationId="{41B68C77-138E-4BF7-A276-BD0C78A4219F}"/>
          </ac:picMkLst>
        </pc:picChg>
        <pc:picChg chg="add">
          <ac:chgData name="Rahul Dhannarapu" userId="S::rahul.dhannarapu@sticsoftsolutions.com::e41c8c6a-9d88-45a8-86bb-596c492b6ed5" providerId="AD" clId="Web-{D8AEF490-4933-4D98-6B43-FD46250BFED0}" dt="2023-01-15T18:59:18.205" v="27"/>
          <ac:picMkLst>
            <pc:docMk/>
            <pc:sldMk cId="1217791370" sldId="260"/>
            <ac:picMk id="12" creationId="{7C268552-D473-46ED-B1B8-422042C4DEF1}"/>
          </ac:picMkLst>
        </pc:picChg>
        <pc:picChg chg="add">
          <ac:chgData name="Rahul Dhannarapu" userId="S::rahul.dhannarapu@sticsoftsolutions.com::e41c8c6a-9d88-45a8-86bb-596c492b6ed5" providerId="AD" clId="Web-{D8AEF490-4933-4D98-6B43-FD46250BFED0}" dt="2023-01-15T18:59:18.205" v="27"/>
          <ac:picMkLst>
            <pc:docMk/>
            <pc:sldMk cId="1217791370" sldId="260"/>
            <ac:picMk id="16" creationId="{B9238B3E-24AA-439A-B527-6C5DF6D72145}"/>
          </ac:picMkLst>
        </pc:picChg>
        <pc:picChg chg="add">
          <ac:chgData name="Rahul Dhannarapu" userId="S::rahul.dhannarapu@sticsoftsolutions.com::e41c8c6a-9d88-45a8-86bb-596c492b6ed5" providerId="AD" clId="Web-{D8AEF490-4933-4D98-6B43-FD46250BFED0}" dt="2023-01-15T18:59:18.205" v="27"/>
          <ac:picMkLst>
            <pc:docMk/>
            <pc:sldMk cId="1217791370" sldId="260"/>
            <ac:picMk id="18" creationId="{69F01145-BEA3-4CBF-AA21-10077B948CA8}"/>
          </ac:picMkLst>
        </pc:picChg>
      </pc:sldChg>
      <pc:sldChg chg="addSp delSp modSp new del mod setBg addAnim delAnim">
        <pc:chgData name="Rahul Dhannarapu" userId="S::rahul.dhannarapu@sticsoftsolutions.com::e41c8c6a-9d88-45a8-86bb-596c492b6ed5" providerId="AD" clId="Web-{D8AEF490-4933-4D98-6B43-FD46250BFED0}" dt="2023-01-15T19:07:36.829" v="175"/>
        <pc:sldMkLst>
          <pc:docMk/>
          <pc:sldMk cId="545238593" sldId="261"/>
        </pc:sldMkLst>
        <pc:spChg chg="mod">
          <ac:chgData name="Rahul Dhannarapu" userId="S::rahul.dhannarapu@sticsoftsolutions.com::e41c8c6a-9d88-45a8-86bb-596c492b6ed5" providerId="AD" clId="Web-{D8AEF490-4933-4D98-6B43-FD46250BFED0}" dt="2023-01-15T19:06:41.405" v="155" actId="1076"/>
          <ac:spMkLst>
            <pc:docMk/>
            <pc:sldMk cId="545238593" sldId="261"/>
            <ac:spMk id="2" creationId="{DE815899-80F6-682C-3536-310C10BD1833}"/>
          </ac:spMkLst>
        </pc:spChg>
        <pc:spChg chg="mod">
          <ac:chgData name="Rahul Dhannarapu" userId="S::rahul.dhannarapu@sticsoftsolutions.com::e41c8c6a-9d88-45a8-86bb-596c492b6ed5" providerId="AD" clId="Web-{D8AEF490-4933-4D98-6B43-FD46250BFED0}" dt="2023-01-15T19:07:30.547" v="174" actId="20577"/>
          <ac:spMkLst>
            <pc:docMk/>
            <pc:sldMk cId="545238593" sldId="261"/>
            <ac:spMk id="3" creationId="{E77C0310-4327-9EA6-60E4-4F3E1F8FE5E7}"/>
          </ac:spMkLst>
        </pc:spChg>
        <pc:spChg chg="add del mod">
          <ac:chgData name="Rahul Dhannarapu" userId="S::rahul.dhannarapu@sticsoftsolutions.com::e41c8c6a-9d88-45a8-86bb-596c492b6ed5" providerId="AD" clId="Web-{D8AEF490-4933-4D98-6B43-FD46250BFED0}" dt="2023-01-15T19:06:24.670" v="152"/>
          <ac:spMkLst>
            <pc:docMk/>
            <pc:sldMk cId="545238593" sldId="261"/>
            <ac:spMk id="6" creationId="{E35CB2BA-BD49-976E-3460-D02BBA2EBD80}"/>
          </ac:spMkLst>
        </pc:spChg>
        <pc:spChg chg="add del">
          <ac:chgData name="Rahul Dhannarapu" userId="S::rahul.dhannarapu@sticsoftsolutions.com::e41c8c6a-9d88-45a8-86bb-596c492b6ed5" providerId="AD" clId="Web-{D8AEF490-4933-4D98-6B43-FD46250BFED0}" dt="2023-01-15T19:04:53.996" v="98"/>
          <ac:spMkLst>
            <pc:docMk/>
            <pc:sldMk cId="545238593" sldId="261"/>
            <ac:spMk id="13" creationId="{989BE678-777B-482A-A616-FEDC47B162E5}"/>
          </ac:spMkLst>
        </pc:spChg>
        <pc:spChg chg="add del">
          <ac:chgData name="Rahul Dhannarapu" userId="S::rahul.dhannarapu@sticsoftsolutions.com::e41c8c6a-9d88-45a8-86bb-596c492b6ed5" providerId="AD" clId="Web-{D8AEF490-4933-4D98-6B43-FD46250BFED0}" dt="2023-01-15T19:04:53.996" v="98"/>
          <ac:spMkLst>
            <pc:docMk/>
            <pc:sldMk cId="545238593" sldId="261"/>
            <ac:spMk id="19" creationId="{D28BE0C3-2102-4820-B88B-A448B1840D14}"/>
          </ac:spMkLst>
        </pc:spChg>
        <pc:spChg chg="add del">
          <ac:chgData name="Rahul Dhannarapu" userId="S::rahul.dhannarapu@sticsoftsolutions.com::e41c8c6a-9d88-45a8-86bb-596c492b6ed5" providerId="AD" clId="Web-{D8AEF490-4933-4D98-6B43-FD46250BFED0}" dt="2023-01-15T19:04:53.996" v="98"/>
          <ac:spMkLst>
            <pc:docMk/>
            <pc:sldMk cId="545238593" sldId="261"/>
            <ac:spMk id="21" creationId="{C885E190-58DD-42DD-A4A8-401E15C92A52}"/>
          </ac:spMkLst>
        </pc:spChg>
        <pc:spChg chg="add del">
          <ac:chgData name="Rahul Dhannarapu" userId="S::rahul.dhannarapu@sticsoftsolutions.com::e41c8c6a-9d88-45a8-86bb-596c492b6ed5" providerId="AD" clId="Web-{D8AEF490-4933-4D98-6B43-FD46250BFED0}" dt="2023-01-15T19:04:57.418" v="100"/>
          <ac:spMkLst>
            <pc:docMk/>
            <pc:sldMk cId="545238593" sldId="261"/>
            <ac:spMk id="23" creationId="{B24996F8-180C-4DCB-8A26-DFA336CDEFBC}"/>
          </ac:spMkLst>
        </pc:spChg>
        <pc:spChg chg="add del">
          <ac:chgData name="Rahul Dhannarapu" userId="S::rahul.dhannarapu@sticsoftsolutions.com::e41c8c6a-9d88-45a8-86bb-596c492b6ed5" providerId="AD" clId="Web-{D8AEF490-4933-4D98-6B43-FD46250BFED0}" dt="2023-01-15T19:04:57.418" v="100"/>
          <ac:spMkLst>
            <pc:docMk/>
            <pc:sldMk cId="545238593" sldId="261"/>
            <ac:spMk id="25" creationId="{630182B0-3559-41D5-9EBC-0BD86BEDAD09}"/>
          </ac:spMkLst>
        </pc:spChg>
        <pc:spChg chg="add del">
          <ac:chgData name="Rahul Dhannarapu" userId="S::rahul.dhannarapu@sticsoftsolutions.com::e41c8c6a-9d88-45a8-86bb-596c492b6ed5" providerId="AD" clId="Web-{D8AEF490-4933-4D98-6B43-FD46250BFED0}" dt="2023-01-15T19:04:57.418" v="100"/>
          <ac:spMkLst>
            <pc:docMk/>
            <pc:sldMk cId="545238593" sldId="261"/>
            <ac:spMk id="27" creationId="{989BE678-777B-482A-A616-FEDC47B162E5}"/>
          </ac:spMkLst>
        </pc:spChg>
        <pc:spChg chg="add del">
          <ac:chgData name="Rahul Dhannarapu" userId="S::rahul.dhannarapu@sticsoftsolutions.com::e41c8c6a-9d88-45a8-86bb-596c492b6ed5" providerId="AD" clId="Web-{D8AEF490-4933-4D98-6B43-FD46250BFED0}" dt="2023-01-15T19:04:57.418" v="100"/>
          <ac:spMkLst>
            <pc:docMk/>
            <pc:sldMk cId="545238593" sldId="261"/>
            <ac:spMk id="30" creationId="{D28BE0C3-2102-4820-B88B-A448B1840D14}"/>
          </ac:spMkLst>
        </pc:spChg>
        <pc:spChg chg="add del">
          <ac:chgData name="Rahul Dhannarapu" userId="S::rahul.dhannarapu@sticsoftsolutions.com::e41c8c6a-9d88-45a8-86bb-596c492b6ed5" providerId="AD" clId="Web-{D8AEF490-4933-4D98-6B43-FD46250BFED0}" dt="2023-01-15T19:04:57.418" v="100"/>
          <ac:spMkLst>
            <pc:docMk/>
            <pc:sldMk cId="545238593" sldId="261"/>
            <ac:spMk id="31" creationId="{F3F4807A-5068-4492-8025-D75F320E908D}"/>
          </ac:spMkLst>
        </pc:spChg>
        <pc:spChg chg="add del">
          <ac:chgData name="Rahul Dhannarapu" userId="S::rahul.dhannarapu@sticsoftsolutions.com::e41c8c6a-9d88-45a8-86bb-596c492b6ed5" providerId="AD" clId="Web-{D8AEF490-4933-4D98-6B43-FD46250BFED0}" dt="2023-01-15T19:06:32.639" v="154"/>
          <ac:spMkLst>
            <pc:docMk/>
            <pc:sldMk cId="545238593" sldId="261"/>
            <ac:spMk id="36" creationId="{989BE678-777B-482A-A616-FEDC47B162E5}"/>
          </ac:spMkLst>
        </pc:spChg>
        <pc:spChg chg="add del">
          <ac:chgData name="Rahul Dhannarapu" userId="S::rahul.dhannarapu@sticsoftsolutions.com::e41c8c6a-9d88-45a8-86bb-596c492b6ed5" providerId="AD" clId="Web-{D8AEF490-4933-4D98-6B43-FD46250BFED0}" dt="2023-01-15T19:06:32.639" v="154"/>
          <ac:spMkLst>
            <pc:docMk/>
            <pc:sldMk cId="545238593" sldId="261"/>
            <ac:spMk id="39" creationId="{D28BE0C3-2102-4820-B88B-A448B1840D14}"/>
          </ac:spMkLst>
        </pc:spChg>
        <pc:spChg chg="add del">
          <ac:chgData name="Rahul Dhannarapu" userId="S::rahul.dhannarapu@sticsoftsolutions.com::e41c8c6a-9d88-45a8-86bb-596c492b6ed5" providerId="AD" clId="Web-{D8AEF490-4933-4D98-6B43-FD46250BFED0}" dt="2023-01-15T19:06:32.639" v="154"/>
          <ac:spMkLst>
            <pc:docMk/>
            <pc:sldMk cId="545238593" sldId="261"/>
            <ac:spMk id="40" creationId="{C6A81905-F480-46A4-BC10-215D24EA1AE6}"/>
          </ac:spMkLst>
        </pc:spChg>
        <pc:spChg chg="add del">
          <ac:chgData name="Rahul Dhannarapu" userId="S::rahul.dhannarapu@sticsoftsolutions.com::e41c8c6a-9d88-45a8-86bb-596c492b6ed5" providerId="AD" clId="Web-{D8AEF490-4933-4D98-6B43-FD46250BFED0}" dt="2023-01-15T19:06:32.639" v="154"/>
          <ac:spMkLst>
            <pc:docMk/>
            <pc:sldMk cId="545238593" sldId="261"/>
            <ac:spMk id="41" creationId="{36FD4D9D-3784-41E8-8405-A42B72F51331}"/>
          </ac:spMkLst>
        </pc:spChg>
        <pc:spChg chg="add del">
          <ac:chgData name="Rahul Dhannarapu" userId="S::rahul.dhannarapu@sticsoftsolutions.com::e41c8c6a-9d88-45a8-86bb-596c492b6ed5" providerId="AD" clId="Web-{D8AEF490-4933-4D98-6B43-FD46250BFED0}" dt="2023-01-15T19:06:32.639" v="154"/>
          <ac:spMkLst>
            <pc:docMk/>
            <pc:sldMk cId="545238593" sldId="261"/>
            <ac:spMk id="43" creationId="{60817A52-B891-4228-A61E-0C0A57632DDA}"/>
          </ac:spMkLst>
        </pc:spChg>
        <pc:spChg chg="add">
          <ac:chgData name="Rahul Dhannarapu" userId="S::rahul.dhannarapu@sticsoftsolutions.com::e41c8c6a-9d88-45a8-86bb-596c492b6ed5" providerId="AD" clId="Web-{D8AEF490-4933-4D98-6B43-FD46250BFED0}" dt="2023-01-15T19:06:32.639" v="154"/>
          <ac:spMkLst>
            <pc:docMk/>
            <pc:sldMk cId="545238593" sldId="261"/>
            <ac:spMk id="52" creationId="{989BE678-777B-482A-A616-FEDC47B162E5}"/>
          </ac:spMkLst>
        </pc:spChg>
        <pc:spChg chg="add">
          <ac:chgData name="Rahul Dhannarapu" userId="S::rahul.dhannarapu@sticsoftsolutions.com::e41c8c6a-9d88-45a8-86bb-596c492b6ed5" providerId="AD" clId="Web-{D8AEF490-4933-4D98-6B43-FD46250BFED0}" dt="2023-01-15T19:06:32.639" v="154"/>
          <ac:spMkLst>
            <pc:docMk/>
            <pc:sldMk cId="545238593" sldId="261"/>
            <ac:spMk id="58" creationId="{D28BE0C3-2102-4820-B88B-A448B1840D14}"/>
          </ac:spMkLst>
        </pc:spChg>
        <pc:spChg chg="add">
          <ac:chgData name="Rahul Dhannarapu" userId="S::rahul.dhannarapu@sticsoftsolutions.com::e41c8c6a-9d88-45a8-86bb-596c492b6ed5" providerId="AD" clId="Web-{D8AEF490-4933-4D98-6B43-FD46250BFED0}" dt="2023-01-15T19:06:32.639" v="154"/>
          <ac:spMkLst>
            <pc:docMk/>
            <pc:sldMk cId="545238593" sldId="261"/>
            <ac:spMk id="60" creationId="{C885E190-58DD-42DD-A4A8-401E15C92A52}"/>
          </ac:spMkLst>
        </pc:spChg>
        <pc:picChg chg="add mod ord">
          <ac:chgData name="Rahul Dhannarapu" userId="S::rahul.dhannarapu@sticsoftsolutions.com::e41c8c6a-9d88-45a8-86bb-596c492b6ed5" providerId="AD" clId="Web-{D8AEF490-4933-4D98-6B43-FD46250BFED0}" dt="2023-01-15T19:06:32.639" v="154"/>
          <ac:picMkLst>
            <pc:docMk/>
            <pc:sldMk cId="545238593" sldId="261"/>
            <ac:picMk id="4" creationId="{1EBF77EE-2098-16CD-C980-BD91B0091A51}"/>
          </ac:picMkLst>
        </pc:picChg>
        <pc:picChg chg="add del">
          <ac:chgData name="Rahul Dhannarapu" userId="S::rahul.dhannarapu@sticsoftsolutions.com::e41c8c6a-9d88-45a8-86bb-596c492b6ed5" providerId="AD" clId="Web-{D8AEF490-4933-4D98-6B43-FD46250BFED0}" dt="2023-01-15T19:04:53.996" v="98"/>
          <ac:picMkLst>
            <pc:docMk/>
            <pc:sldMk cId="545238593" sldId="261"/>
            <ac:picMk id="5" creationId="{7E23D5EB-E80F-1392-184F-60AEB751C3D0}"/>
          </ac:picMkLst>
        </pc:picChg>
        <pc:picChg chg="add del">
          <ac:chgData name="Rahul Dhannarapu" userId="S::rahul.dhannarapu@sticsoftsolutions.com::e41c8c6a-9d88-45a8-86bb-596c492b6ed5" providerId="AD" clId="Web-{D8AEF490-4933-4D98-6B43-FD46250BFED0}" dt="2023-01-15T19:04:53.996" v="98"/>
          <ac:picMkLst>
            <pc:docMk/>
            <pc:sldMk cId="545238593" sldId="261"/>
            <ac:picMk id="9" creationId="{DF19BAF3-7E20-4B9D-B544-BABAEEA1FA75}"/>
          </ac:picMkLst>
        </pc:picChg>
        <pc:picChg chg="add del">
          <ac:chgData name="Rahul Dhannarapu" userId="S::rahul.dhannarapu@sticsoftsolutions.com::e41c8c6a-9d88-45a8-86bb-596c492b6ed5" providerId="AD" clId="Web-{D8AEF490-4933-4D98-6B43-FD46250BFED0}" dt="2023-01-15T19:04:53.996" v="98"/>
          <ac:picMkLst>
            <pc:docMk/>
            <pc:sldMk cId="545238593" sldId="261"/>
            <ac:picMk id="11" creationId="{950648F4-ABCD-4DF0-8641-76CFB2354721}"/>
          </ac:picMkLst>
        </pc:picChg>
        <pc:picChg chg="add del">
          <ac:chgData name="Rahul Dhannarapu" userId="S::rahul.dhannarapu@sticsoftsolutions.com::e41c8c6a-9d88-45a8-86bb-596c492b6ed5" providerId="AD" clId="Web-{D8AEF490-4933-4D98-6B43-FD46250BFED0}" dt="2023-01-15T19:04:53.996" v="98"/>
          <ac:picMkLst>
            <pc:docMk/>
            <pc:sldMk cId="545238593" sldId="261"/>
            <ac:picMk id="15" creationId="{CF1EB4BD-9C7E-4AA3-9681-C7EB0DA6250B}"/>
          </ac:picMkLst>
        </pc:picChg>
        <pc:picChg chg="add del">
          <ac:chgData name="Rahul Dhannarapu" userId="S::rahul.dhannarapu@sticsoftsolutions.com::e41c8c6a-9d88-45a8-86bb-596c492b6ed5" providerId="AD" clId="Web-{D8AEF490-4933-4D98-6B43-FD46250BFED0}" dt="2023-01-15T19:04:53.996" v="98"/>
          <ac:picMkLst>
            <pc:docMk/>
            <pc:sldMk cId="545238593" sldId="261"/>
            <ac:picMk id="17" creationId="{94AAE3AA-3759-4D28-B0EF-575F25A5146C}"/>
          </ac:picMkLst>
        </pc:picChg>
        <pc:picChg chg="add del">
          <ac:chgData name="Rahul Dhannarapu" userId="S::rahul.dhannarapu@sticsoftsolutions.com::e41c8c6a-9d88-45a8-86bb-596c492b6ed5" providerId="AD" clId="Web-{D8AEF490-4933-4D98-6B43-FD46250BFED0}" dt="2023-01-15T19:04:57.418" v="100"/>
          <ac:picMkLst>
            <pc:docMk/>
            <pc:sldMk cId="545238593" sldId="261"/>
            <ac:picMk id="24" creationId="{DF19BAF3-7E20-4B9D-B544-BABAEEA1FA75}"/>
          </ac:picMkLst>
        </pc:picChg>
        <pc:picChg chg="add del">
          <ac:chgData name="Rahul Dhannarapu" userId="S::rahul.dhannarapu@sticsoftsolutions.com::e41c8c6a-9d88-45a8-86bb-596c492b6ed5" providerId="AD" clId="Web-{D8AEF490-4933-4D98-6B43-FD46250BFED0}" dt="2023-01-15T19:04:57.418" v="100"/>
          <ac:picMkLst>
            <pc:docMk/>
            <pc:sldMk cId="545238593" sldId="261"/>
            <ac:picMk id="26" creationId="{950648F4-ABCD-4DF0-8641-76CFB2354721}"/>
          </ac:picMkLst>
        </pc:picChg>
        <pc:picChg chg="add del">
          <ac:chgData name="Rahul Dhannarapu" userId="S::rahul.dhannarapu@sticsoftsolutions.com::e41c8c6a-9d88-45a8-86bb-596c492b6ed5" providerId="AD" clId="Web-{D8AEF490-4933-4D98-6B43-FD46250BFED0}" dt="2023-01-15T19:04:57.418" v="100"/>
          <ac:picMkLst>
            <pc:docMk/>
            <pc:sldMk cId="545238593" sldId="261"/>
            <ac:picMk id="28" creationId="{CF1EB4BD-9C7E-4AA3-9681-C7EB0DA6250B}"/>
          </ac:picMkLst>
        </pc:picChg>
        <pc:picChg chg="add del">
          <ac:chgData name="Rahul Dhannarapu" userId="S::rahul.dhannarapu@sticsoftsolutions.com::e41c8c6a-9d88-45a8-86bb-596c492b6ed5" providerId="AD" clId="Web-{D8AEF490-4933-4D98-6B43-FD46250BFED0}" dt="2023-01-15T19:04:57.418" v="100"/>
          <ac:picMkLst>
            <pc:docMk/>
            <pc:sldMk cId="545238593" sldId="261"/>
            <ac:picMk id="29" creationId="{94AAE3AA-3759-4D28-B0EF-575F25A5146C}"/>
          </ac:picMkLst>
        </pc:picChg>
        <pc:picChg chg="add del">
          <ac:chgData name="Rahul Dhannarapu" userId="S::rahul.dhannarapu@sticsoftsolutions.com::e41c8c6a-9d88-45a8-86bb-596c492b6ed5" providerId="AD" clId="Web-{D8AEF490-4933-4D98-6B43-FD46250BFED0}" dt="2023-01-15T19:04:57.418" v="100"/>
          <ac:picMkLst>
            <pc:docMk/>
            <pc:sldMk cId="545238593" sldId="261"/>
            <ac:picMk id="32" creationId="{B32F118F-C736-229D-AB6F-7B852AAA47A5}"/>
          </ac:picMkLst>
        </pc:picChg>
        <pc:picChg chg="add del">
          <ac:chgData name="Rahul Dhannarapu" userId="S::rahul.dhannarapu@sticsoftsolutions.com::e41c8c6a-9d88-45a8-86bb-596c492b6ed5" providerId="AD" clId="Web-{D8AEF490-4933-4D98-6B43-FD46250BFED0}" dt="2023-01-15T19:06:32.639" v="154"/>
          <ac:picMkLst>
            <pc:docMk/>
            <pc:sldMk cId="545238593" sldId="261"/>
            <ac:picMk id="34" creationId="{DF19BAF3-7E20-4B9D-B544-BABAEEA1FA75}"/>
          </ac:picMkLst>
        </pc:picChg>
        <pc:picChg chg="add del">
          <ac:chgData name="Rahul Dhannarapu" userId="S::rahul.dhannarapu@sticsoftsolutions.com::e41c8c6a-9d88-45a8-86bb-596c492b6ed5" providerId="AD" clId="Web-{D8AEF490-4933-4D98-6B43-FD46250BFED0}" dt="2023-01-15T19:06:32.639" v="154"/>
          <ac:picMkLst>
            <pc:docMk/>
            <pc:sldMk cId="545238593" sldId="261"/>
            <ac:picMk id="35" creationId="{950648F4-ABCD-4DF0-8641-76CFB2354721}"/>
          </ac:picMkLst>
        </pc:picChg>
        <pc:picChg chg="add del">
          <ac:chgData name="Rahul Dhannarapu" userId="S::rahul.dhannarapu@sticsoftsolutions.com::e41c8c6a-9d88-45a8-86bb-596c492b6ed5" providerId="AD" clId="Web-{D8AEF490-4933-4D98-6B43-FD46250BFED0}" dt="2023-01-15T19:06:32.639" v="154"/>
          <ac:picMkLst>
            <pc:docMk/>
            <pc:sldMk cId="545238593" sldId="261"/>
            <ac:picMk id="37" creationId="{CF1EB4BD-9C7E-4AA3-9681-C7EB0DA6250B}"/>
          </ac:picMkLst>
        </pc:picChg>
        <pc:picChg chg="add del">
          <ac:chgData name="Rahul Dhannarapu" userId="S::rahul.dhannarapu@sticsoftsolutions.com::e41c8c6a-9d88-45a8-86bb-596c492b6ed5" providerId="AD" clId="Web-{D8AEF490-4933-4D98-6B43-FD46250BFED0}" dt="2023-01-15T19:06:32.639" v="154"/>
          <ac:picMkLst>
            <pc:docMk/>
            <pc:sldMk cId="545238593" sldId="261"/>
            <ac:picMk id="38" creationId="{94AAE3AA-3759-4D28-B0EF-575F25A5146C}"/>
          </ac:picMkLst>
        </pc:picChg>
        <pc:picChg chg="add del">
          <ac:chgData name="Rahul Dhannarapu" userId="S::rahul.dhannarapu@sticsoftsolutions.com::e41c8c6a-9d88-45a8-86bb-596c492b6ed5" providerId="AD" clId="Web-{D8AEF490-4933-4D98-6B43-FD46250BFED0}" dt="2023-01-15T19:06:19.576" v="150"/>
          <ac:picMkLst>
            <pc:docMk/>
            <pc:sldMk cId="545238593" sldId="261"/>
            <ac:picMk id="42" creationId="{873463A9-C3D9-41B4-B76F-7838648DEF91}"/>
          </ac:picMkLst>
        </pc:picChg>
        <pc:picChg chg="add">
          <ac:chgData name="Rahul Dhannarapu" userId="S::rahul.dhannarapu@sticsoftsolutions.com::e41c8c6a-9d88-45a8-86bb-596c492b6ed5" providerId="AD" clId="Web-{D8AEF490-4933-4D98-6B43-FD46250BFED0}" dt="2023-01-15T19:06:32.639" v="154"/>
          <ac:picMkLst>
            <pc:docMk/>
            <pc:sldMk cId="545238593" sldId="261"/>
            <ac:picMk id="48" creationId="{DF19BAF3-7E20-4B9D-B544-BABAEEA1FA75}"/>
          </ac:picMkLst>
        </pc:picChg>
        <pc:picChg chg="add">
          <ac:chgData name="Rahul Dhannarapu" userId="S::rahul.dhannarapu@sticsoftsolutions.com::e41c8c6a-9d88-45a8-86bb-596c492b6ed5" providerId="AD" clId="Web-{D8AEF490-4933-4D98-6B43-FD46250BFED0}" dt="2023-01-15T19:06:32.639" v="154"/>
          <ac:picMkLst>
            <pc:docMk/>
            <pc:sldMk cId="545238593" sldId="261"/>
            <ac:picMk id="50" creationId="{950648F4-ABCD-4DF0-8641-76CFB2354721}"/>
          </ac:picMkLst>
        </pc:picChg>
        <pc:picChg chg="add">
          <ac:chgData name="Rahul Dhannarapu" userId="S::rahul.dhannarapu@sticsoftsolutions.com::e41c8c6a-9d88-45a8-86bb-596c492b6ed5" providerId="AD" clId="Web-{D8AEF490-4933-4D98-6B43-FD46250BFED0}" dt="2023-01-15T19:06:32.639" v="154"/>
          <ac:picMkLst>
            <pc:docMk/>
            <pc:sldMk cId="545238593" sldId="261"/>
            <ac:picMk id="54" creationId="{CF1EB4BD-9C7E-4AA3-9681-C7EB0DA6250B}"/>
          </ac:picMkLst>
        </pc:picChg>
        <pc:picChg chg="add">
          <ac:chgData name="Rahul Dhannarapu" userId="S::rahul.dhannarapu@sticsoftsolutions.com::e41c8c6a-9d88-45a8-86bb-596c492b6ed5" providerId="AD" clId="Web-{D8AEF490-4933-4D98-6B43-FD46250BFED0}" dt="2023-01-15T19:06:32.639" v="154"/>
          <ac:picMkLst>
            <pc:docMk/>
            <pc:sldMk cId="545238593" sldId="261"/>
            <ac:picMk id="56" creationId="{94AAE3AA-3759-4D28-B0EF-575F25A5146C}"/>
          </ac:picMkLst>
        </pc:picChg>
      </pc:sldChg>
      <pc:sldChg chg="addSp delSp modSp new mod ord setBg">
        <pc:chgData name="Rahul Dhannarapu" userId="S::rahul.dhannarapu@sticsoftsolutions.com::e41c8c6a-9d88-45a8-86bb-596c492b6ed5" providerId="AD" clId="Web-{D8AEF490-4933-4D98-6B43-FD46250BFED0}" dt="2023-01-15T19:24:04.197" v="488" actId="20577"/>
        <pc:sldMkLst>
          <pc:docMk/>
          <pc:sldMk cId="2887324387" sldId="261"/>
        </pc:sldMkLst>
        <pc:spChg chg="mod ord">
          <ac:chgData name="Rahul Dhannarapu" userId="S::rahul.dhannarapu@sticsoftsolutions.com::e41c8c6a-9d88-45a8-86bb-596c492b6ed5" providerId="AD" clId="Web-{D8AEF490-4933-4D98-6B43-FD46250BFED0}" dt="2023-01-15T19:17:13.912" v="435"/>
          <ac:spMkLst>
            <pc:docMk/>
            <pc:sldMk cId="2887324387" sldId="261"/>
            <ac:spMk id="2" creationId="{00440EC2-B842-4A76-4067-3D1FB4EE7A46}"/>
          </ac:spMkLst>
        </pc:spChg>
        <pc:spChg chg="mod">
          <ac:chgData name="Rahul Dhannarapu" userId="S::rahul.dhannarapu@sticsoftsolutions.com::e41c8c6a-9d88-45a8-86bb-596c492b6ed5" providerId="AD" clId="Web-{D8AEF490-4933-4D98-6B43-FD46250BFED0}" dt="2023-01-15T19:24:04.197" v="488" actId="20577"/>
          <ac:spMkLst>
            <pc:docMk/>
            <pc:sldMk cId="2887324387" sldId="261"/>
            <ac:spMk id="3" creationId="{7A473D5B-33A2-FAAB-E6CA-E9D3CF42D876}"/>
          </ac:spMkLst>
        </pc:spChg>
        <pc:spChg chg="add del">
          <ac:chgData name="Rahul Dhannarapu" userId="S::rahul.dhannarapu@sticsoftsolutions.com::e41c8c6a-9d88-45a8-86bb-596c492b6ed5" providerId="AD" clId="Web-{D8AEF490-4933-4D98-6B43-FD46250BFED0}" dt="2023-01-15T19:14:37.970" v="417"/>
          <ac:spMkLst>
            <pc:docMk/>
            <pc:sldMk cId="2887324387" sldId="261"/>
            <ac:spMk id="9" creationId="{29787B81-C7DF-412B-A405-EF4454012DEE}"/>
          </ac:spMkLst>
        </pc:spChg>
        <pc:spChg chg="add del">
          <ac:chgData name="Rahul Dhannarapu" userId="S::rahul.dhannarapu@sticsoftsolutions.com::e41c8c6a-9d88-45a8-86bb-596c492b6ed5" providerId="AD" clId="Web-{D8AEF490-4933-4D98-6B43-FD46250BFED0}" dt="2023-01-15T19:15:53.972" v="427"/>
          <ac:spMkLst>
            <pc:docMk/>
            <pc:sldMk cId="2887324387" sldId="261"/>
            <ac:spMk id="16" creationId="{29787B81-C7DF-412B-A405-EF4454012DEE}"/>
          </ac:spMkLst>
        </pc:spChg>
        <pc:spChg chg="add del">
          <ac:chgData name="Rahul Dhannarapu" userId="S::rahul.dhannarapu@sticsoftsolutions.com::e41c8c6a-9d88-45a8-86bb-596c492b6ed5" providerId="AD" clId="Web-{D8AEF490-4933-4D98-6B43-FD46250BFED0}" dt="2023-01-15T19:16:43.599" v="430"/>
          <ac:spMkLst>
            <pc:docMk/>
            <pc:sldMk cId="2887324387" sldId="261"/>
            <ac:spMk id="21" creationId="{C8A3C342-1D03-412F-8DD3-BF519E8E0AE9}"/>
          </ac:spMkLst>
        </pc:spChg>
        <pc:spChg chg="add del">
          <ac:chgData name="Rahul Dhannarapu" userId="S::rahul.dhannarapu@sticsoftsolutions.com::e41c8c6a-9d88-45a8-86bb-596c492b6ed5" providerId="AD" clId="Web-{D8AEF490-4933-4D98-6B43-FD46250BFED0}" dt="2023-01-15T19:16:43.599" v="430"/>
          <ac:spMkLst>
            <pc:docMk/>
            <pc:sldMk cId="2887324387" sldId="261"/>
            <ac:spMk id="23" creationId="{81CC9B02-E087-4350-AEBD-2C3CF001AF01}"/>
          </ac:spMkLst>
        </pc:spChg>
        <pc:spChg chg="add del">
          <ac:chgData name="Rahul Dhannarapu" userId="S::rahul.dhannarapu@sticsoftsolutions.com::e41c8c6a-9d88-45a8-86bb-596c492b6ed5" providerId="AD" clId="Web-{D8AEF490-4933-4D98-6B43-FD46250BFED0}" dt="2023-01-15T19:16:43.599" v="430"/>
          <ac:spMkLst>
            <pc:docMk/>
            <pc:sldMk cId="2887324387" sldId="261"/>
            <ac:spMk id="25" creationId="{D6F18ACE-6E82-4ADC-8A2F-A1771B309B16}"/>
          </ac:spMkLst>
        </pc:spChg>
        <pc:spChg chg="add">
          <ac:chgData name="Rahul Dhannarapu" userId="S::rahul.dhannarapu@sticsoftsolutions.com::e41c8c6a-9d88-45a8-86bb-596c492b6ed5" providerId="AD" clId="Web-{D8AEF490-4933-4D98-6B43-FD46250BFED0}" dt="2023-01-15T19:17:13.912" v="435"/>
          <ac:spMkLst>
            <pc:docMk/>
            <pc:sldMk cId="2887324387" sldId="261"/>
            <ac:spMk id="32" creationId="{C8A3C342-1D03-412F-8DD3-BF519E8E0AE9}"/>
          </ac:spMkLst>
        </pc:spChg>
        <pc:spChg chg="add">
          <ac:chgData name="Rahul Dhannarapu" userId="S::rahul.dhannarapu@sticsoftsolutions.com::e41c8c6a-9d88-45a8-86bb-596c492b6ed5" providerId="AD" clId="Web-{D8AEF490-4933-4D98-6B43-FD46250BFED0}" dt="2023-01-15T19:17:13.912" v="435"/>
          <ac:spMkLst>
            <pc:docMk/>
            <pc:sldMk cId="2887324387" sldId="261"/>
            <ac:spMk id="34" creationId="{81CC9B02-E087-4350-AEBD-2C3CF001AF01}"/>
          </ac:spMkLst>
        </pc:spChg>
        <pc:picChg chg="add del">
          <ac:chgData name="Rahul Dhannarapu" userId="S::rahul.dhannarapu@sticsoftsolutions.com::e41c8c6a-9d88-45a8-86bb-596c492b6ed5" providerId="AD" clId="Web-{D8AEF490-4933-4D98-6B43-FD46250BFED0}" dt="2023-01-15T19:14:37.970" v="417"/>
          <ac:picMkLst>
            <pc:docMk/>
            <pc:sldMk cId="2887324387" sldId="261"/>
            <ac:picMk id="5" creationId="{B6E91ABB-73DC-126C-38E2-594E5EA181D3}"/>
          </ac:picMkLst>
        </pc:picChg>
        <pc:picChg chg="add del mod ord">
          <ac:chgData name="Rahul Dhannarapu" userId="S::rahul.dhannarapu@sticsoftsolutions.com::e41c8c6a-9d88-45a8-86bb-596c492b6ed5" providerId="AD" clId="Web-{D8AEF490-4933-4D98-6B43-FD46250BFED0}" dt="2023-01-15T19:16:29.802" v="429"/>
          <ac:picMkLst>
            <pc:docMk/>
            <pc:sldMk cId="2887324387" sldId="261"/>
            <ac:picMk id="11" creationId="{F44F009B-0ED2-C16A-32EC-F689BE82C702}"/>
          </ac:picMkLst>
        </pc:picChg>
        <pc:picChg chg="add mod ord">
          <ac:chgData name="Rahul Dhannarapu" userId="S::rahul.dhannarapu@sticsoftsolutions.com::e41c8c6a-9d88-45a8-86bb-596c492b6ed5" providerId="AD" clId="Web-{D8AEF490-4933-4D98-6B43-FD46250BFED0}" dt="2023-01-15T19:17:13.912" v="435"/>
          <ac:picMkLst>
            <pc:docMk/>
            <pc:sldMk cId="2887324387" sldId="261"/>
            <ac:picMk id="27" creationId="{C038933B-3172-2661-F91D-5215680B3509}"/>
          </ac:picMkLst>
        </pc:picChg>
      </pc:sldChg>
      <pc:sldChg chg="addSp delSp modSp new mod setBg addAnim">
        <pc:chgData name="Rahul Dhannarapu" userId="S::rahul.dhannarapu@sticsoftsolutions.com::e41c8c6a-9d88-45a8-86bb-596c492b6ed5" providerId="AD" clId="Web-{D8AEF490-4933-4D98-6B43-FD46250BFED0}" dt="2023-01-15T19:23:56.541" v="486" actId="1076"/>
        <pc:sldMkLst>
          <pc:docMk/>
          <pc:sldMk cId="1584228063" sldId="262"/>
        </pc:sldMkLst>
        <pc:spChg chg="mod">
          <ac:chgData name="Rahul Dhannarapu" userId="S::rahul.dhannarapu@sticsoftsolutions.com::e41c8c6a-9d88-45a8-86bb-596c492b6ed5" providerId="AD" clId="Web-{D8AEF490-4933-4D98-6B43-FD46250BFED0}" dt="2023-01-15T19:23:56.541" v="486" actId="1076"/>
          <ac:spMkLst>
            <pc:docMk/>
            <pc:sldMk cId="1584228063" sldId="262"/>
            <ac:spMk id="2" creationId="{D19D598E-302B-CFA7-2F88-0D020D772BA6}"/>
          </ac:spMkLst>
        </pc:spChg>
        <pc:spChg chg="del mod">
          <ac:chgData name="Rahul Dhannarapu" userId="S::rahul.dhannarapu@sticsoftsolutions.com::e41c8c6a-9d88-45a8-86bb-596c492b6ed5" providerId="AD" clId="Web-{D8AEF490-4933-4D98-6B43-FD46250BFED0}" dt="2023-01-15T19:18:10.617" v="450"/>
          <ac:spMkLst>
            <pc:docMk/>
            <pc:sldMk cId="1584228063" sldId="262"/>
            <ac:spMk id="3" creationId="{98C7B710-84B8-6BD6-CE04-C5ADCFCBFFA6}"/>
          </ac:spMkLst>
        </pc:spChg>
        <pc:spChg chg="add del">
          <ac:chgData name="Rahul Dhannarapu" userId="S::rahul.dhannarapu@sticsoftsolutions.com::e41c8c6a-9d88-45a8-86bb-596c492b6ed5" providerId="AD" clId="Web-{D8AEF490-4933-4D98-6B43-FD46250BFED0}" dt="2023-01-15T19:20:09.018" v="469"/>
          <ac:spMkLst>
            <pc:docMk/>
            <pc:sldMk cId="1584228063" sldId="262"/>
            <ac:spMk id="12" creationId="{989BE678-777B-482A-A616-FEDC47B162E5}"/>
          </ac:spMkLst>
        </pc:spChg>
        <pc:spChg chg="add del">
          <ac:chgData name="Rahul Dhannarapu" userId="S::rahul.dhannarapu@sticsoftsolutions.com::e41c8c6a-9d88-45a8-86bb-596c492b6ed5" providerId="AD" clId="Web-{D8AEF490-4933-4D98-6B43-FD46250BFED0}" dt="2023-01-15T19:20:09.018" v="469"/>
          <ac:spMkLst>
            <pc:docMk/>
            <pc:sldMk cId="1584228063" sldId="262"/>
            <ac:spMk id="18" creationId="{D28BE0C3-2102-4820-B88B-A448B1840D14}"/>
          </ac:spMkLst>
        </pc:spChg>
        <pc:spChg chg="add del">
          <ac:chgData name="Rahul Dhannarapu" userId="S::rahul.dhannarapu@sticsoftsolutions.com::e41c8c6a-9d88-45a8-86bb-596c492b6ed5" providerId="AD" clId="Web-{D8AEF490-4933-4D98-6B43-FD46250BFED0}" dt="2023-01-15T19:20:09.018" v="469"/>
          <ac:spMkLst>
            <pc:docMk/>
            <pc:sldMk cId="1584228063" sldId="262"/>
            <ac:spMk id="20" creationId="{C6A81905-F480-46A4-BC10-215D24EA1AE6}"/>
          </ac:spMkLst>
        </pc:spChg>
        <pc:spChg chg="add del">
          <ac:chgData name="Rahul Dhannarapu" userId="S::rahul.dhannarapu@sticsoftsolutions.com::e41c8c6a-9d88-45a8-86bb-596c492b6ed5" providerId="AD" clId="Web-{D8AEF490-4933-4D98-6B43-FD46250BFED0}" dt="2023-01-15T19:20:09.018" v="469"/>
          <ac:spMkLst>
            <pc:docMk/>
            <pc:sldMk cId="1584228063" sldId="262"/>
            <ac:spMk id="22" creationId="{36FD4D9D-3784-41E8-8405-A42B72F51331}"/>
          </ac:spMkLst>
        </pc:spChg>
        <pc:spChg chg="add del">
          <ac:chgData name="Rahul Dhannarapu" userId="S::rahul.dhannarapu@sticsoftsolutions.com::e41c8c6a-9d88-45a8-86bb-596c492b6ed5" providerId="AD" clId="Web-{D8AEF490-4933-4D98-6B43-FD46250BFED0}" dt="2023-01-15T19:20:09.018" v="469"/>
          <ac:spMkLst>
            <pc:docMk/>
            <pc:sldMk cId="1584228063" sldId="262"/>
            <ac:spMk id="24" creationId="{60817A52-B891-4228-A61E-0C0A57632DDA}"/>
          </ac:spMkLst>
        </pc:spChg>
        <pc:spChg chg="add">
          <ac:chgData name="Rahul Dhannarapu" userId="S::rahul.dhannarapu@sticsoftsolutions.com::e41c8c6a-9d88-45a8-86bb-596c492b6ed5" providerId="AD" clId="Web-{D8AEF490-4933-4D98-6B43-FD46250BFED0}" dt="2023-01-15T19:20:09.018" v="469"/>
          <ac:spMkLst>
            <pc:docMk/>
            <pc:sldMk cId="1584228063" sldId="262"/>
            <ac:spMk id="33" creationId="{989BE678-777B-482A-A616-FEDC47B162E5}"/>
          </ac:spMkLst>
        </pc:spChg>
        <pc:spChg chg="add">
          <ac:chgData name="Rahul Dhannarapu" userId="S::rahul.dhannarapu@sticsoftsolutions.com::e41c8c6a-9d88-45a8-86bb-596c492b6ed5" providerId="AD" clId="Web-{D8AEF490-4933-4D98-6B43-FD46250BFED0}" dt="2023-01-15T19:20:09.018" v="469"/>
          <ac:spMkLst>
            <pc:docMk/>
            <pc:sldMk cId="1584228063" sldId="262"/>
            <ac:spMk id="39" creationId="{D28BE0C3-2102-4820-B88B-A448B1840D14}"/>
          </ac:spMkLst>
        </pc:spChg>
        <pc:spChg chg="add">
          <ac:chgData name="Rahul Dhannarapu" userId="S::rahul.dhannarapu@sticsoftsolutions.com::e41c8c6a-9d88-45a8-86bb-596c492b6ed5" providerId="AD" clId="Web-{D8AEF490-4933-4D98-6B43-FD46250BFED0}" dt="2023-01-15T19:20:09.018" v="469"/>
          <ac:spMkLst>
            <pc:docMk/>
            <pc:sldMk cId="1584228063" sldId="262"/>
            <ac:spMk id="41" creationId="{F3F4807A-5068-4492-8025-D75F320E908D}"/>
          </ac:spMkLst>
        </pc:spChg>
        <pc:spChg chg="add">
          <ac:chgData name="Rahul Dhannarapu" userId="S::rahul.dhannarapu@sticsoftsolutions.com::e41c8c6a-9d88-45a8-86bb-596c492b6ed5" providerId="AD" clId="Web-{D8AEF490-4933-4D98-6B43-FD46250BFED0}" dt="2023-01-15T19:20:09.018" v="469"/>
          <ac:spMkLst>
            <pc:docMk/>
            <pc:sldMk cId="1584228063" sldId="262"/>
            <ac:spMk id="43" creationId="{B24996F8-180C-4DCB-8A26-DFA336CDEFBC}"/>
          </ac:spMkLst>
        </pc:spChg>
        <pc:spChg chg="add">
          <ac:chgData name="Rahul Dhannarapu" userId="S::rahul.dhannarapu@sticsoftsolutions.com::e41c8c6a-9d88-45a8-86bb-596c492b6ed5" providerId="AD" clId="Web-{D8AEF490-4933-4D98-6B43-FD46250BFED0}" dt="2023-01-15T19:20:09.018" v="469"/>
          <ac:spMkLst>
            <pc:docMk/>
            <pc:sldMk cId="1584228063" sldId="262"/>
            <ac:spMk id="45" creationId="{630182B0-3559-41D5-9EBC-0BD86BEDAD09}"/>
          </ac:spMkLst>
        </pc:spChg>
        <pc:picChg chg="add mod">
          <ac:chgData name="Rahul Dhannarapu" userId="S::rahul.dhannarapu@sticsoftsolutions.com::e41c8c6a-9d88-45a8-86bb-596c492b6ed5" providerId="AD" clId="Web-{D8AEF490-4933-4D98-6B43-FD46250BFED0}" dt="2023-01-15T19:20:38.785" v="474" actId="14100"/>
          <ac:picMkLst>
            <pc:docMk/>
            <pc:sldMk cId="1584228063" sldId="262"/>
            <ac:picMk id="4" creationId="{5C46D846-90CE-101E-4A22-F16B39EA6716}"/>
          </ac:picMkLst>
        </pc:picChg>
        <pc:picChg chg="add del">
          <ac:chgData name="Rahul Dhannarapu" userId="S::rahul.dhannarapu@sticsoftsolutions.com::e41c8c6a-9d88-45a8-86bb-596c492b6ed5" providerId="AD" clId="Web-{D8AEF490-4933-4D98-6B43-FD46250BFED0}" dt="2023-01-15T19:20:09.018" v="469"/>
          <ac:picMkLst>
            <pc:docMk/>
            <pc:sldMk cId="1584228063" sldId="262"/>
            <ac:picMk id="8" creationId="{DF19BAF3-7E20-4B9D-B544-BABAEEA1FA75}"/>
          </ac:picMkLst>
        </pc:picChg>
        <pc:picChg chg="add del">
          <ac:chgData name="Rahul Dhannarapu" userId="S::rahul.dhannarapu@sticsoftsolutions.com::e41c8c6a-9d88-45a8-86bb-596c492b6ed5" providerId="AD" clId="Web-{D8AEF490-4933-4D98-6B43-FD46250BFED0}" dt="2023-01-15T19:20:09.018" v="469"/>
          <ac:picMkLst>
            <pc:docMk/>
            <pc:sldMk cId="1584228063" sldId="262"/>
            <ac:picMk id="10" creationId="{950648F4-ABCD-4DF0-8641-76CFB2354721}"/>
          </ac:picMkLst>
        </pc:picChg>
        <pc:picChg chg="add del">
          <ac:chgData name="Rahul Dhannarapu" userId="S::rahul.dhannarapu@sticsoftsolutions.com::e41c8c6a-9d88-45a8-86bb-596c492b6ed5" providerId="AD" clId="Web-{D8AEF490-4933-4D98-6B43-FD46250BFED0}" dt="2023-01-15T19:20:09.018" v="469"/>
          <ac:picMkLst>
            <pc:docMk/>
            <pc:sldMk cId="1584228063" sldId="262"/>
            <ac:picMk id="14" creationId="{CF1EB4BD-9C7E-4AA3-9681-C7EB0DA6250B}"/>
          </ac:picMkLst>
        </pc:picChg>
        <pc:picChg chg="add del">
          <ac:chgData name="Rahul Dhannarapu" userId="S::rahul.dhannarapu@sticsoftsolutions.com::e41c8c6a-9d88-45a8-86bb-596c492b6ed5" providerId="AD" clId="Web-{D8AEF490-4933-4D98-6B43-FD46250BFED0}" dt="2023-01-15T19:20:09.018" v="469"/>
          <ac:picMkLst>
            <pc:docMk/>
            <pc:sldMk cId="1584228063" sldId="262"/>
            <ac:picMk id="16" creationId="{94AAE3AA-3759-4D28-B0EF-575F25A5146C}"/>
          </ac:picMkLst>
        </pc:picChg>
        <pc:picChg chg="add">
          <ac:chgData name="Rahul Dhannarapu" userId="S::rahul.dhannarapu@sticsoftsolutions.com::e41c8c6a-9d88-45a8-86bb-596c492b6ed5" providerId="AD" clId="Web-{D8AEF490-4933-4D98-6B43-FD46250BFED0}" dt="2023-01-15T19:20:09.018" v="469"/>
          <ac:picMkLst>
            <pc:docMk/>
            <pc:sldMk cId="1584228063" sldId="262"/>
            <ac:picMk id="29" creationId="{DF19BAF3-7E20-4B9D-B544-BABAEEA1FA75}"/>
          </ac:picMkLst>
        </pc:picChg>
        <pc:picChg chg="add">
          <ac:chgData name="Rahul Dhannarapu" userId="S::rahul.dhannarapu@sticsoftsolutions.com::e41c8c6a-9d88-45a8-86bb-596c492b6ed5" providerId="AD" clId="Web-{D8AEF490-4933-4D98-6B43-FD46250BFED0}" dt="2023-01-15T19:20:09.018" v="469"/>
          <ac:picMkLst>
            <pc:docMk/>
            <pc:sldMk cId="1584228063" sldId="262"/>
            <ac:picMk id="31" creationId="{950648F4-ABCD-4DF0-8641-76CFB2354721}"/>
          </ac:picMkLst>
        </pc:picChg>
        <pc:picChg chg="add">
          <ac:chgData name="Rahul Dhannarapu" userId="S::rahul.dhannarapu@sticsoftsolutions.com::e41c8c6a-9d88-45a8-86bb-596c492b6ed5" providerId="AD" clId="Web-{D8AEF490-4933-4D98-6B43-FD46250BFED0}" dt="2023-01-15T19:20:09.018" v="469"/>
          <ac:picMkLst>
            <pc:docMk/>
            <pc:sldMk cId="1584228063" sldId="262"/>
            <ac:picMk id="35" creationId="{CF1EB4BD-9C7E-4AA3-9681-C7EB0DA6250B}"/>
          </ac:picMkLst>
        </pc:picChg>
        <pc:picChg chg="add">
          <ac:chgData name="Rahul Dhannarapu" userId="S::rahul.dhannarapu@sticsoftsolutions.com::e41c8c6a-9d88-45a8-86bb-596c492b6ed5" providerId="AD" clId="Web-{D8AEF490-4933-4D98-6B43-FD46250BFED0}" dt="2023-01-15T19:20:09.018" v="469"/>
          <ac:picMkLst>
            <pc:docMk/>
            <pc:sldMk cId="1584228063" sldId="262"/>
            <ac:picMk id="37" creationId="{94AAE3AA-3759-4D28-B0EF-575F25A5146C}"/>
          </ac:picMkLst>
        </pc:picChg>
      </pc:sldChg>
    </pc:docChg>
  </pc:docChgLst>
  <pc:docChgLst>
    <pc:chgData name="Rahul Dhannarapu" userId="S::rahul.dhannarapu@sticsoftsolutions.com::e41c8c6a-9d88-45a8-86bb-596c492b6ed5" providerId="AD" clId="Web-{7E6CBE59-D68F-2C9A-DA00-27C92F9ACD68}"/>
    <pc:docChg chg="addSld delSld modSld">
      <pc:chgData name="Rahul Dhannarapu" userId="S::rahul.dhannarapu@sticsoftsolutions.com::e41c8c6a-9d88-45a8-86bb-596c492b6ed5" providerId="AD" clId="Web-{7E6CBE59-D68F-2C9A-DA00-27C92F9ACD68}" dt="2023-01-15T18:56:37.930" v="304"/>
      <pc:docMkLst>
        <pc:docMk/>
      </pc:docMkLst>
      <pc:sldChg chg="addSp modSp">
        <pc:chgData name="Rahul Dhannarapu" userId="S::rahul.dhannarapu@sticsoftsolutions.com::e41c8c6a-9d88-45a8-86bb-596c492b6ed5" providerId="AD" clId="Web-{7E6CBE59-D68F-2C9A-DA00-27C92F9ACD68}" dt="2023-01-15T17:40:56.428" v="34"/>
        <pc:sldMkLst>
          <pc:docMk/>
          <pc:sldMk cId="681635827" sldId="258"/>
        </pc:sldMkLst>
        <pc:spChg chg="add mod">
          <ac:chgData name="Rahul Dhannarapu" userId="S::rahul.dhannarapu@sticsoftsolutions.com::e41c8c6a-9d88-45a8-86bb-596c492b6ed5" providerId="AD" clId="Web-{7E6CBE59-D68F-2C9A-DA00-27C92F9ACD68}" dt="2023-01-15T17:40:47.880" v="32"/>
          <ac:spMkLst>
            <pc:docMk/>
            <pc:sldMk cId="681635827" sldId="258"/>
            <ac:spMk id="5" creationId="{BA9BC298-CB1C-AE8D-9C88-F2BF52905CDF}"/>
          </ac:spMkLst>
        </pc:spChg>
        <pc:spChg chg="add mod">
          <ac:chgData name="Rahul Dhannarapu" userId="S::rahul.dhannarapu@sticsoftsolutions.com::e41c8c6a-9d88-45a8-86bb-596c492b6ed5" providerId="AD" clId="Web-{7E6CBE59-D68F-2C9A-DA00-27C92F9ACD68}" dt="2023-01-15T17:40:32.067" v="29"/>
          <ac:spMkLst>
            <pc:docMk/>
            <pc:sldMk cId="681635827" sldId="258"/>
            <ac:spMk id="6" creationId="{C94E1B74-0989-0EF1-DA5D-AA59581DFB30}"/>
          </ac:spMkLst>
        </pc:spChg>
        <pc:spChg chg="add mod">
          <ac:chgData name="Rahul Dhannarapu" userId="S::rahul.dhannarapu@sticsoftsolutions.com::e41c8c6a-9d88-45a8-86bb-596c492b6ed5" providerId="AD" clId="Web-{7E6CBE59-D68F-2C9A-DA00-27C92F9ACD68}" dt="2023-01-15T17:40:53.037" v="33"/>
          <ac:spMkLst>
            <pc:docMk/>
            <pc:sldMk cId="681635827" sldId="258"/>
            <ac:spMk id="8" creationId="{0920E2B5-A43F-39BF-E1B8-13DB1EBC3C99}"/>
          </ac:spMkLst>
        </pc:spChg>
        <pc:spChg chg="add mod">
          <ac:chgData name="Rahul Dhannarapu" userId="S::rahul.dhannarapu@sticsoftsolutions.com::e41c8c6a-9d88-45a8-86bb-596c492b6ed5" providerId="AD" clId="Web-{7E6CBE59-D68F-2C9A-DA00-27C92F9ACD68}" dt="2023-01-15T17:38:12.326" v="10"/>
          <ac:spMkLst>
            <pc:docMk/>
            <pc:sldMk cId="681635827" sldId="258"/>
            <ac:spMk id="9" creationId="{A97C2819-C3C0-519E-41B0-037864EB17DD}"/>
          </ac:spMkLst>
        </pc:spChg>
        <pc:spChg chg="mod">
          <ac:chgData name="Rahul Dhannarapu" userId="S::rahul.dhannarapu@sticsoftsolutions.com::e41c8c6a-9d88-45a8-86bb-596c492b6ed5" providerId="AD" clId="Web-{7E6CBE59-D68F-2C9A-DA00-27C92F9ACD68}" dt="2023-01-15T17:38:52.437" v="14" actId="1076"/>
          <ac:spMkLst>
            <pc:docMk/>
            <pc:sldMk cId="681635827" sldId="258"/>
            <ac:spMk id="10" creationId="{D15EDB34-E9F2-2001-3E89-80DEA9AEA0DF}"/>
          </ac:spMkLst>
        </pc:spChg>
        <pc:spChg chg="add mod">
          <ac:chgData name="Rahul Dhannarapu" userId="S::rahul.dhannarapu@sticsoftsolutions.com::e41c8c6a-9d88-45a8-86bb-596c492b6ed5" providerId="AD" clId="Web-{7E6CBE59-D68F-2C9A-DA00-27C92F9ACD68}" dt="2023-01-15T17:40:25.942" v="28"/>
          <ac:spMkLst>
            <pc:docMk/>
            <pc:sldMk cId="681635827" sldId="258"/>
            <ac:spMk id="11" creationId="{9799DE9B-EB7E-F12D-4D57-B032776E3506}"/>
          </ac:spMkLst>
        </pc:spChg>
        <pc:spChg chg="mod">
          <ac:chgData name="Rahul Dhannarapu" userId="S::rahul.dhannarapu@sticsoftsolutions.com::e41c8c6a-9d88-45a8-86bb-596c492b6ed5" providerId="AD" clId="Web-{7E6CBE59-D68F-2C9A-DA00-27C92F9ACD68}" dt="2023-01-15T17:37:49.028" v="4" actId="1076"/>
          <ac:spMkLst>
            <pc:docMk/>
            <pc:sldMk cId="681635827" sldId="258"/>
            <ac:spMk id="14" creationId="{3E3857C5-EFD2-D54A-2971-6AAA2FEBB329}"/>
          </ac:spMkLst>
        </pc:spChg>
        <pc:spChg chg="add mod">
          <ac:chgData name="Rahul Dhannarapu" userId="S::rahul.dhannarapu@sticsoftsolutions.com::e41c8c6a-9d88-45a8-86bb-596c492b6ed5" providerId="AD" clId="Web-{7E6CBE59-D68F-2C9A-DA00-27C92F9ACD68}" dt="2023-01-15T17:40:35.442" v="30"/>
          <ac:spMkLst>
            <pc:docMk/>
            <pc:sldMk cId="681635827" sldId="258"/>
            <ac:spMk id="15" creationId="{92929065-B63F-AF30-DB94-EE07EA573B3A}"/>
          </ac:spMkLst>
        </pc:spChg>
        <pc:spChg chg="add mod">
          <ac:chgData name="Rahul Dhannarapu" userId="S::rahul.dhannarapu@sticsoftsolutions.com::e41c8c6a-9d88-45a8-86bb-596c492b6ed5" providerId="AD" clId="Web-{7E6CBE59-D68F-2C9A-DA00-27C92F9ACD68}" dt="2023-01-15T17:40:56.428" v="34"/>
          <ac:spMkLst>
            <pc:docMk/>
            <pc:sldMk cId="681635827" sldId="258"/>
            <ac:spMk id="18" creationId="{B735D196-9255-AE41-2CD1-0B2BA21137E9}"/>
          </ac:spMkLst>
        </pc:spChg>
      </pc:sldChg>
      <pc:sldChg chg="addSp delSp modSp new">
        <pc:chgData name="Rahul Dhannarapu" userId="S::rahul.dhannarapu@sticsoftsolutions.com::e41c8c6a-9d88-45a8-86bb-596c492b6ed5" providerId="AD" clId="Web-{7E6CBE59-D68F-2C9A-DA00-27C92F9ACD68}" dt="2023-01-15T17:50:10.586" v="110" actId="20577"/>
        <pc:sldMkLst>
          <pc:docMk/>
          <pc:sldMk cId="2027403437" sldId="259"/>
        </pc:sldMkLst>
        <pc:spChg chg="mod">
          <ac:chgData name="Rahul Dhannarapu" userId="S::rahul.dhannarapu@sticsoftsolutions.com::e41c8c6a-9d88-45a8-86bb-596c492b6ed5" providerId="AD" clId="Web-{7E6CBE59-D68F-2C9A-DA00-27C92F9ACD68}" dt="2023-01-15T17:50:10.586" v="110" actId="20577"/>
          <ac:spMkLst>
            <pc:docMk/>
            <pc:sldMk cId="2027403437" sldId="259"/>
            <ac:spMk id="2" creationId="{31C7138F-97EE-AA70-A5F8-095F40123172}"/>
          </ac:spMkLst>
        </pc:spChg>
        <pc:spChg chg="del mod">
          <ac:chgData name="Rahul Dhannarapu" userId="S::rahul.dhannarapu@sticsoftsolutions.com::e41c8c6a-9d88-45a8-86bb-596c492b6ed5" providerId="AD" clId="Web-{7E6CBE59-D68F-2C9A-DA00-27C92F9ACD68}" dt="2023-01-15T17:43:25.293" v="45"/>
          <ac:spMkLst>
            <pc:docMk/>
            <pc:sldMk cId="2027403437" sldId="259"/>
            <ac:spMk id="3" creationId="{3B50B425-FFA7-8512-CB9D-121EE188B898}"/>
          </ac:spMkLst>
        </pc:spChg>
        <pc:spChg chg="add del mod">
          <ac:chgData name="Rahul Dhannarapu" userId="S::rahul.dhannarapu@sticsoftsolutions.com::e41c8c6a-9d88-45a8-86bb-596c492b6ed5" providerId="AD" clId="Web-{7E6CBE59-D68F-2C9A-DA00-27C92F9ACD68}" dt="2023-01-15T17:44:27.217" v="53"/>
          <ac:spMkLst>
            <pc:docMk/>
            <pc:sldMk cId="2027403437" sldId="259"/>
            <ac:spMk id="6" creationId="{E0602F45-DD53-F9B2-87E6-2A5A837996C0}"/>
          </ac:spMkLst>
        </pc:spChg>
        <pc:spChg chg="add del mod">
          <ac:chgData name="Rahul Dhannarapu" userId="S::rahul.dhannarapu@sticsoftsolutions.com::e41c8c6a-9d88-45a8-86bb-596c492b6ed5" providerId="AD" clId="Web-{7E6CBE59-D68F-2C9A-DA00-27C92F9ACD68}" dt="2023-01-15T17:46:21.933" v="63"/>
          <ac:spMkLst>
            <pc:docMk/>
            <pc:sldMk cId="2027403437" sldId="259"/>
            <ac:spMk id="9" creationId="{FAF034FA-D690-94D8-818E-C9A14C79C22F}"/>
          </ac:spMkLst>
        </pc:spChg>
        <pc:spChg chg="add del mod">
          <ac:chgData name="Rahul Dhannarapu" userId="S::rahul.dhannarapu@sticsoftsolutions.com::e41c8c6a-9d88-45a8-86bb-596c492b6ed5" providerId="AD" clId="Web-{7E6CBE59-D68F-2C9A-DA00-27C92F9ACD68}" dt="2023-01-15T17:47:08.919" v="66"/>
          <ac:spMkLst>
            <pc:docMk/>
            <pc:sldMk cId="2027403437" sldId="259"/>
            <ac:spMk id="12" creationId="{C17A4BAF-7EBD-270C-7DE0-BD8F0B4B40FA}"/>
          </ac:spMkLst>
        </pc:spChg>
        <pc:spChg chg="add del mod">
          <ac:chgData name="Rahul Dhannarapu" userId="S::rahul.dhannarapu@sticsoftsolutions.com::e41c8c6a-9d88-45a8-86bb-596c492b6ed5" providerId="AD" clId="Web-{7E6CBE59-D68F-2C9A-DA00-27C92F9ACD68}" dt="2023-01-15T17:47:34.935" v="81"/>
          <ac:spMkLst>
            <pc:docMk/>
            <pc:sldMk cId="2027403437" sldId="259"/>
            <ac:spMk id="14" creationId="{C0409F4F-1462-BA6E-2074-D2F890B307DB}"/>
          </ac:spMkLst>
        </pc:spChg>
        <pc:spChg chg="add del mod">
          <ac:chgData name="Rahul Dhannarapu" userId="S::rahul.dhannarapu@sticsoftsolutions.com::e41c8c6a-9d88-45a8-86bb-596c492b6ed5" providerId="AD" clId="Web-{7E6CBE59-D68F-2C9A-DA00-27C92F9ACD68}" dt="2023-01-15T17:48:38.422" v="96"/>
          <ac:spMkLst>
            <pc:docMk/>
            <pc:sldMk cId="2027403437" sldId="259"/>
            <ac:spMk id="17" creationId="{576C0AB7-C384-CADC-A497-A414835D81BE}"/>
          </ac:spMkLst>
        </pc:spChg>
        <pc:spChg chg="add del mod">
          <ac:chgData name="Rahul Dhannarapu" userId="S::rahul.dhannarapu@sticsoftsolutions.com::e41c8c6a-9d88-45a8-86bb-596c492b6ed5" providerId="AD" clId="Web-{7E6CBE59-D68F-2C9A-DA00-27C92F9ACD68}" dt="2023-01-15T17:49:48.054" v="106"/>
          <ac:spMkLst>
            <pc:docMk/>
            <pc:sldMk cId="2027403437" sldId="259"/>
            <ac:spMk id="20" creationId="{3D1A01FF-0B9D-4EF9-24F4-5A78CF9B5B1C}"/>
          </ac:spMkLst>
        </pc:spChg>
        <pc:picChg chg="add del mod ord">
          <ac:chgData name="Rahul Dhannarapu" userId="S::rahul.dhannarapu@sticsoftsolutions.com::e41c8c6a-9d88-45a8-86bb-596c492b6ed5" providerId="AD" clId="Web-{7E6CBE59-D68F-2C9A-DA00-27C92F9ACD68}" dt="2023-01-15T17:46:23.933" v="64"/>
          <ac:picMkLst>
            <pc:docMk/>
            <pc:sldMk cId="2027403437" sldId="259"/>
            <ac:picMk id="4" creationId="{9A471114-65CA-2D95-6BB6-7C93072D06C5}"/>
          </ac:picMkLst>
        </pc:picChg>
        <pc:picChg chg="add mod">
          <ac:chgData name="Rahul Dhannarapu" userId="S::rahul.dhannarapu@sticsoftsolutions.com::e41c8c6a-9d88-45a8-86bb-596c492b6ed5" providerId="AD" clId="Web-{7E6CBE59-D68F-2C9A-DA00-27C92F9ACD68}" dt="2023-01-15T17:48:50.219" v="99" actId="1076"/>
          <ac:picMkLst>
            <pc:docMk/>
            <pc:sldMk cId="2027403437" sldId="259"/>
            <ac:picMk id="5" creationId="{12A12C81-9F76-40FF-365F-B2324F81F516}"/>
          </ac:picMkLst>
        </pc:picChg>
        <pc:picChg chg="add mod">
          <ac:chgData name="Rahul Dhannarapu" userId="S::rahul.dhannarapu@sticsoftsolutions.com::e41c8c6a-9d88-45a8-86bb-596c492b6ed5" providerId="AD" clId="Web-{7E6CBE59-D68F-2C9A-DA00-27C92F9ACD68}" dt="2023-01-15T17:46:28.449" v="65" actId="1076"/>
          <ac:picMkLst>
            <pc:docMk/>
            <pc:sldMk cId="2027403437" sldId="259"/>
            <ac:picMk id="8" creationId="{13AEFBC3-A9FC-3322-A61F-BBCE86ED5737}"/>
          </ac:picMkLst>
        </pc:picChg>
        <pc:picChg chg="add mod ord">
          <ac:chgData name="Rahul Dhannarapu" userId="S::rahul.dhannarapu@sticsoftsolutions.com::e41c8c6a-9d88-45a8-86bb-596c492b6ed5" providerId="AD" clId="Web-{7E6CBE59-D68F-2C9A-DA00-27C92F9ACD68}" dt="2023-01-15T17:47:41.826" v="83" actId="14100"/>
          <ac:picMkLst>
            <pc:docMk/>
            <pc:sldMk cId="2027403437" sldId="259"/>
            <ac:picMk id="13" creationId="{2796420A-672C-A48D-B4B3-AB94F171F4EE}"/>
          </ac:picMkLst>
        </pc:picChg>
        <pc:picChg chg="add mod">
          <ac:chgData name="Rahul Dhannarapu" userId="S::rahul.dhannarapu@sticsoftsolutions.com::e41c8c6a-9d88-45a8-86bb-596c492b6ed5" providerId="AD" clId="Web-{7E6CBE59-D68F-2C9A-DA00-27C92F9ACD68}" dt="2023-01-15T17:48:46.813" v="98" actId="1076"/>
          <ac:picMkLst>
            <pc:docMk/>
            <pc:sldMk cId="2027403437" sldId="259"/>
            <ac:picMk id="16" creationId="{036D3288-2721-61FE-AAEB-EA8E9F19E9A2}"/>
          </ac:picMkLst>
        </pc:picChg>
        <pc:picChg chg="add mod">
          <ac:chgData name="Rahul Dhannarapu" userId="S::rahul.dhannarapu@sticsoftsolutions.com::e41c8c6a-9d88-45a8-86bb-596c492b6ed5" providerId="AD" clId="Web-{7E6CBE59-D68F-2C9A-DA00-27C92F9ACD68}" dt="2023-01-15T17:49:55.679" v="108" actId="1076"/>
          <ac:picMkLst>
            <pc:docMk/>
            <pc:sldMk cId="2027403437" sldId="259"/>
            <ac:picMk id="19" creationId="{469134B8-1AD3-263B-3495-9A984E710C03}"/>
          </ac:picMkLst>
        </pc:picChg>
      </pc:sldChg>
      <pc:sldChg chg="new">
        <pc:chgData name="Rahul Dhannarapu" userId="S::rahul.dhannarapu@sticsoftsolutions.com::e41c8c6a-9d88-45a8-86bb-596c492b6ed5" providerId="AD" clId="Web-{7E6CBE59-D68F-2C9A-DA00-27C92F9ACD68}" dt="2023-01-15T18:56:37.930" v="304"/>
        <pc:sldMkLst>
          <pc:docMk/>
          <pc:sldMk cId="1217791370" sldId="260"/>
        </pc:sldMkLst>
      </pc:sldChg>
      <pc:sldChg chg="addSp modSp new del">
        <pc:chgData name="Rahul Dhannarapu" userId="S::rahul.dhannarapu@sticsoftsolutions.com::e41c8c6a-9d88-45a8-86bb-596c492b6ed5" providerId="AD" clId="Web-{7E6CBE59-D68F-2C9A-DA00-27C92F9ACD68}" dt="2023-01-15T18:56:23.679" v="303"/>
        <pc:sldMkLst>
          <pc:docMk/>
          <pc:sldMk cId="3023321933" sldId="260"/>
        </pc:sldMkLst>
        <pc:spChg chg="add mod">
          <ac:chgData name="Rahul Dhannarapu" userId="S::rahul.dhannarapu@sticsoftsolutions.com::e41c8c6a-9d88-45a8-86bb-596c492b6ed5" providerId="AD" clId="Web-{7E6CBE59-D68F-2C9A-DA00-27C92F9ACD68}" dt="2023-01-15T18:56:20.117" v="302" actId="20577"/>
          <ac:spMkLst>
            <pc:docMk/>
            <pc:sldMk cId="3023321933" sldId="260"/>
            <ac:spMk id="4" creationId="{93A32897-286B-8D67-382F-1262F2888149}"/>
          </ac:spMkLst>
        </pc:spChg>
      </pc:sldChg>
      <pc:sldChg chg="addSp delSp modSp new del">
        <pc:chgData name="Rahul Dhannarapu" userId="S::rahul.dhannarapu@sticsoftsolutions.com::e41c8c6a-9d88-45a8-86bb-596c492b6ed5" providerId="AD" clId="Web-{7E6CBE59-D68F-2C9A-DA00-27C92F9ACD68}" dt="2023-01-15T18:55:10.848" v="291"/>
        <pc:sldMkLst>
          <pc:docMk/>
          <pc:sldMk cId="4005874759" sldId="260"/>
        </pc:sldMkLst>
        <pc:spChg chg="mod">
          <ac:chgData name="Rahul Dhannarapu" userId="S::rahul.dhannarapu@sticsoftsolutions.com::e41c8c6a-9d88-45a8-86bb-596c492b6ed5" providerId="AD" clId="Web-{7E6CBE59-D68F-2C9A-DA00-27C92F9ACD68}" dt="2023-01-15T18:18:54.507" v="122" actId="1076"/>
          <ac:spMkLst>
            <pc:docMk/>
            <pc:sldMk cId="4005874759" sldId="260"/>
            <ac:spMk id="2" creationId="{81769B47-AACB-3D34-72B5-258E152584BC}"/>
          </ac:spMkLst>
        </pc:spChg>
        <pc:spChg chg="del mod">
          <ac:chgData name="Rahul Dhannarapu" userId="S::rahul.dhannarapu@sticsoftsolutions.com::e41c8c6a-9d88-45a8-86bb-596c492b6ed5" providerId="AD" clId="Web-{7E6CBE59-D68F-2C9A-DA00-27C92F9ACD68}" dt="2023-01-15T18:19:40.321" v="128"/>
          <ac:spMkLst>
            <pc:docMk/>
            <pc:sldMk cId="4005874759" sldId="260"/>
            <ac:spMk id="3" creationId="{578A379E-0B12-47F5-8AB7-DDF20F768733}"/>
          </ac:spMkLst>
        </pc:spChg>
        <pc:spChg chg="add del">
          <ac:chgData name="Rahul Dhannarapu" userId="S::rahul.dhannarapu@sticsoftsolutions.com::e41c8c6a-9d88-45a8-86bb-596c492b6ed5" providerId="AD" clId="Web-{7E6CBE59-D68F-2C9A-DA00-27C92F9ACD68}" dt="2023-01-15T18:20:56.279" v="137"/>
          <ac:spMkLst>
            <pc:docMk/>
            <pc:sldMk cId="4005874759" sldId="260"/>
            <ac:spMk id="4" creationId="{BFF5D243-0062-C1F1-634F-67CF3F58FA6B}"/>
          </ac:spMkLst>
        </pc:spChg>
        <pc:spChg chg="add del mod">
          <ac:chgData name="Rahul Dhannarapu" userId="S::rahul.dhannarapu@sticsoftsolutions.com::e41c8c6a-9d88-45a8-86bb-596c492b6ed5" providerId="AD" clId="Web-{7E6CBE59-D68F-2C9A-DA00-27C92F9ACD68}" dt="2023-01-15T18:20:46.357" v="135"/>
          <ac:spMkLst>
            <pc:docMk/>
            <pc:sldMk cId="4005874759" sldId="260"/>
            <ac:spMk id="5" creationId="{B7245BD8-17AC-4E38-0F53-FAE8C8B5525E}"/>
          </ac:spMkLst>
        </pc:spChg>
        <pc:spChg chg="add del mod">
          <ac:chgData name="Rahul Dhannarapu" userId="S::rahul.dhannarapu@sticsoftsolutions.com::e41c8c6a-9d88-45a8-86bb-596c492b6ed5" providerId="AD" clId="Web-{7E6CBE59-D68F-2C9A-DA00-27C92F9ACD68}" dt="2023-01-15T18:20:52.545" v="136"/>
          <ac:spMkLst>
            <pc:docMk/>
            <pc:sldMk cId="4005874759" sldId="260"/>
            <ac:spMk id="6" creationId="{6AF79E3A-D773-7D94-A192-5B2DC68302DA}"/>
          </ac:spMkLst>
        </pc:spChg>
        <pc:spChg chg="add del">
          <ac:chgData name="Rahul Dhannarapu" userId="S::rahul.dhannarapu@sticsoftsolutions.com::e41c8c6a-9d88-45a8-86bb-596c492b6ed5" providerId="AD" clId="Web-{7E6CBE59-D68F-2C9A-DA00-27C92F9ACD68}" dt="2023-01-15T18:20:43.638" v="133"/>
          <ac:spMkLst>
            <pc:docMk/>
            <pc:sldMk cId="4005874759" sldId="260"/>
            <ac:spMk id="7" creationId="{1D993963-97D1-B36F-34B4-8E4D30BC510D}"/>
          </ac:spMkLst>
        </pc:spChg>
        <pc:spChg chg="add mod">
          <ac:chgData name="Rahul Dhannarapu" userId="S::rahul.dhannarapu@sticsoftsolutions.com::e41c8c6a-9d88-45a8-86bb-596c492b6ed5" providerId="AD" clId="Web-{7E6CBE59-D68F-2C9A-DA00-27C92F9ACD68}" dt="2023-01-15T18:21:19.015" v="139"/>
          <ac:spMkLst>
            <pc:docMk/>
            <pc:sldMk cId="4005874759" sldId="260"/>
            <ac:spMk id="8" creationId="{0F8BACB4-CD5F-F458-2136-7F6905460EFA}"/>
          </ac:spMkLst>
        </pc:spChg>
        <pc:spChg chg="add mod">
          <ac:chgData name="Rahul Dhannarapu" userId="S::rahul.dhannarapu@sticsoftsolutions.com::e41c8c6a-9d88-45a8-86bb-596c492b6ed5" providerId="AD" clId="Web-{7E6CBE59-D68F-2C9A-DA00-27C92F9ACD68}" dt="2023-01-15T18:21:33.531" v="143" actId="1076"/>
          <ac:spMkLst>
            <pc:docMk/>
            <pc:sldMk cId="4005874759" sldId="260"/>
            <ac:spMk id="9" creationId="{3C3F677B-DFFE-7BA3-6708-CD7AB1E57B1F}"/>
          </ac:spMkLst>
        </pc:spChg>
        <pc:spChg chg="add mod">
          <ac:chgData name="Rahul Dhannarapu" userId="S::rahul.dhannarapu@sticsoftsolutions.com::e41c8c6a-9d88-45a8-86bb-596c492b6ed5" providerId="AD" clId="Web-{7E6CBE59-D68F-2C9A-DA00-27C92F9ACD68}" dt="2023-01-15T18:21:29.281" v="142" actId="1076"/>
          <ac:spMkLst>
            <pc:docMk/>
            <pc:sldMk cId="4005874759" sldId="260"/>
            <ac:spMk id="10" creationId="{FFB7AE76-760F-D312-DA35-EB922936B003}"/>
          </ac:spMkLst>
        </pc:spChg>
        <pc:spChg chg="add del mod">
          <ac:chgData name="Rahul Dhannarapu" userId="S::rahul.dhannarapu@sticsoftsolutions.com::e41c8c6a-9d88-45a8-86bb-596c492b6ed5" providerId="AD" clId="Web-{7E6CBE59-D68F-2C9A-DA00-27C92F9ACD68}" dt="2023-01-15T18:22:59.252" v="153"/>
          <ac:spMkLst>
            <pc:docMk/>
            <pc:sldMk cId="4005874759" sldId="260"/>
            <ac:spMk id="11" creationId="{51D7B44D-BDF9-CDA7-CF06-CA23F20B762F}"/>
          </ac:spMkLst>
        </pc:spChg>
        <pc:spChg chg="add mod">
          <ac:chgData name="Rahul Dhannarapu" userId="S::rahul.dhannarapu@sticsoftsolutions.com::e41c8c6a-9d88-45a8-86bb-596c492b6ed5" providerId="AD" clId="Web-{7E6CBE59-D68F-2C9A-DA00-27C92F9ACD68}" dt="2023-01-15T18:27:39.470" v="209"/>
          <ac:spMkLst>
            <pc:docMk/>
            <pc:sldMk cId="4005874759" sldId="260"/>
            <ac:spMk id="12" creationId="{00A121D5-1588-EF10-DB75-29851D52A305}"/>
          </ac:spMkLst>
        </pc:spChg>
        <pc:spChg chg="add mod">
          <ac:chgData name="Rahul Dhannarapu" userId="S::rahul.dhannarapu@sticsoftsolutions.com::e41c8c6a-9d88-45a8-86bb-596c492b6ed5" providerId="AD" clId="Web-{7E6CBE59-D68F-2C9A-DA00-27C92F9ACD68}" dt="2023-01-15T18:24:01.488" v="163" actId="14100"/>
          <ac:spMkLst>
            <pc:docMk/>
            <pc:sldMk cId="4005874759" sldId="260"/>
            <ac:spMk id="13" creationId="{01CD9B85-C36D-2DB0-006A-FCBA5A778ED0}"/>
          </ac:spMkLst>
        </pc:spChg>
        <pc:spChg chg="add mod">
          <ac:chgData name="Rahul Dhannarapu" userId="S::rahul.dhannarapu@sticsoftsolutions.com::e41c8c6a-9d88-45a8-86bb-596c492b6ed5" providerId="AD" clId="Web-{7E6CBE59-D68F-2C9A-DA00-27C92F9ACD68}" dt="2023-01-15T18:26:32.530" v="191" actId="14100"/>
          <ac:spMkLst>
            <pc:docMk/>
            <pc:sldMk cId="4005874759" sldId="260"/>
            <ac:spMk id="14" creationId="{53D2AB25-15CA-B0A6-5100-DD4790F6F87F}"/>
          </ac:spMkLst>
        </pc:spChg>
        <pc:spChg chg="add mod">
          <ac:chgData name="Rahul Dhannarapu" userId="S::rahul.dhannarapu@sticsoftsolutions.com::e41c8c6a-9d88-45a8-86bb-596c492b6ed5" providerId="AD" clId="Web-{7E6CBE59-D68F-2C9A-DA00-27C92F9ACD68}" dt="2023-01-15T18:24:59.334" v="178" actId="1076"/>
          <ac:spMkLst>
            <pc:docMk/>
            <pc:sldMk cId="4005874759" sldId="260"/>
            <ac:spMk id="15" creationId="{E229D62C-FE29-C3AD-E372-28F86A529BBF}"/>
          </ac:spMkLst>
        </pc:spChg>
        <pc:spChg chg="add mod">
          <ac:chgData name="Rahul Dhannarapu" userId="S::rahul.dhannarapu@sticsoftsolutions.com::e41c8c6a-9d88-45a8-86bb-596c492b6ed5" providerId="AD" clId="Web-{7E6CBE59-D68F-2C9A-DA00-27C92F9ACD68}" dt="2023-01-15T18:26:24.696" v="190" actId="1076"/>
          <ac:spMkLst>
            <pc:docMk/>
            <pc:sldMk cId="4005874759" sldId="260"/>
            <ac:spMk id="16" creationId="{833E4B9E-94B9-6B08-3462-5826683A8B16}"/>
          </ac:spMkLst>
        </pc:spChg>
        <pc:spChg chg="add mod">
          <ac:chgData name="Rahul Dhannarapu" userId="S::rahul.dhannarapu@sticsoftsolutions.com::e41c8c6a-9d88-45a8-86bb-596c492b6ed5" providerId="AD" clId="Web-{7E6CBE59-D68F-2C9A-DA00-27C92F9ACD68}" dt="2023-01-15T18:27:08.656" v="204" actId="1076"/>
          <ac:spMkLst>
            <pc:docMk/>
            <pc:sldMk cId="4005874759" sldId="260"/>
            <ac:spMk id="17" creationId="{2FB08F61-D6C8-3129-5F61-2E82BC1D826D}"/>
          </ac:spMkLst>
        </pc:spChg>
        <pc:spChg chg="add del">
          <ac:chgData name="Rahul Dhannarapu" userId="S::rahul.dhannarapu@sticsoftsolutions.com::e41c8c6a-9d88-45a8-86bb-596c492b6ed5" providerId="AD" clId="Web-{7E6CBE59-D68F-2C9A-DA00-27C92F9ACD68}" dt="2023-01-15T18:32:27.621" v="267"/>
          <ac:spMkLst>
            <pc:docMk/>
            <pc:sldMk cId="4005874759" sldId="260"/>
            <ac:spMk id="37" creationId="{2E192B99-9CF7-5D64-7175-9B1061E81040}"/>
          </ac:spMkLst>
        </pc:spChg>
        <pc:spChg chg="add del">
          <ac:chgData name="Rahul Dhannarapu" userId="S::rahul.dhannarapu@sticsoftsolutions.com::e41c8c6a-9d88-45a8-86bb-596c492b6ed5" providerId="AD" clId="Web-{7E6CBE59-D68F-2C9A-DA00-27C92F9ACD68}" dt="2023-01-15T18:33:14.232" v="281"/>
          <ac:spMkLst>
            <pc:docMk/>
            <pc:sldMk cId="4005874759" sldId="260"/>
            <ac:spMk id="44" creationId="{9E092DE3-A5D7-86F9-2878-46983585A7A7}"/>
          </ac:spMkLst>
        </pc:spChg>
        <pc:inkChg chg="add del">
          <ac:chgData name="Rahul Dhannarapu" userId="S::rahul.dhannarapu@sticsoftsolutions.com::e41c8c6a-9d88-45a8-86bb-596c492b6ed5" providerId="AD" clId="Web-{7E6CBE59-D68F-2C9A-DA00-27C92F9ACD68}" dt="2023-01-15T18:29:49.787" v="235"/>
          <ac:inkMkLst>
            <pc:docMk/>
            <pc:sldMk cId="4005874759" sldId="260"/>
            <ac:inkMk id="21" creationId="{8862AEE5-7C05-F57C-4D8A-BFD6D969D994}"/>
          </ac:inkMkLst>
        </pc:inkChg>
        <pc:inkChg chg="add del">
          <ac:chgData name="Rahul Dhannarapu" userId="S::rahul.dhannarapu@sticsoftsolutions.com::e41c8c6a-9d88-45a8-86bb-596c492b6ed5" providerId="AD" clId="Web-{7E6CBE59-D68F-2C9A-DA00-27C92F9ACD68}" dt="2023-01-15T18:29:58.881" v="238"/>
          <ac:inkMkLst>
            <pc:docMk/>
            <pc:sldMk cId="4005874759" sldId="260"/>
            <ac:inkMk id="22" creationId="{67483086-4F02-A546-4E73-3552D00CBA9E}"/>
          </ac:inkMkLst>
        </pc:inkChg>
        <pc:inkChg chg="add del">
          <ac:chgData name="Rahul Dhannarapu" userId="S::rahul.dhannarapu@sticsoftsolutions.com::e41c8c6a-9d88-45a8-86bb-596c492b6ed5" providerId="AD" clId="Web-{7E6CBE59-D68F-2C9A-DA00-27C92F9ACD68}" dt="2023-01-15T18:30:19.038" v="244"/>
          <ac:inkMkLst>
            <pc:docMk/>
            <pc:sldMk cId="4005874759" sldId="260"/>
            <ac:inkMk id="23" creationId="{5C7738A3-D1F5-1881-8D39-38FA0EF57B9D}"/>
          </ac:inkMkLst>
        </pc:inkChg>
        <pc:inkChg chg="add del">
          <ac:chgData name="Rahul Dhannarapu" userId="S::rahul.dhannarapu@sticsoftsolutions.com::e41c8c6a-9d88-45a8-86bb-596c492b6ed5" providerId="AD" clId="Web-{7E6CBE59-D68F-2C9A-DA00-27C92F9ACD68}" dt="2023-01-15T18:30:16.225" v="243"/>
          <ac:inkMkLst>
            <pc:docMk/>
            <pc:sldMk cId="4005874759" sldId="260"/>
            <ac:inkMk id="24" creationId="{9E4C0BA0-9CD5-6F83-118D-1A40BC801D4C}"/>
          </ac:inkMkLst>
        </pc:inkChg>
        <pc:inkChg chg="add del">
          <ac:chgData name="Rahul Dhannarapu" userId="S::rahul.dhannarapu@sticsoftsolutions.com::e41c8c6a-9d88-45a8-86bb-596c492b6ed5" providerId="AD" clId="Web-{7E6CBE59-D68F-2C9A-DA00-27C92F9ACD68}" dt="2023-01-15T18:30:13.616" v="242"/>
          <ac:inkMkLst>
            <pc:docMk/>
            <pc:sldMk cId="4005874759" sldId="260"/>
            <ac:inkMk id="25" creationId="{6F196C61-4E02-6551-2086-EE980E11E324}"/>
          </ac:inkMkLst>
        </pc:inkChg>
        <pc:inkChg chg="add del">
          <ac:chgData name="Rahul Dhannarapu" userId="S::rahul.dhannarapu@sticsoftsolutions.com::e41c8c6a-9d88-45a8-86bb-596c492b6ed5" providerId="AD" clId="Web-{7E6CBE59-D68F-2C9A-DA00-27C92F9ACD68}" dt="2023-01-15T18:31:00.383" v="258"/>
          <ac:inkMkLst>
            <pc:docMk/>
            <pc:sldMk cId="4005874759" sldId="260"/>
            <ac:inkMk id="26" creationId="{F3E43B70-51BF-EA3B-A4A1-C2D17BAB1F03}"/>
          </ac:inkMkLst>
        </pc:inkChg>
        <pc:inkChg chg="add del">
          <ac:chgData name="Rahul Dhannarapu" userId="S::rahul.dhannarapu@sticsoftsolutions.com::e41c8c6a-9d88-45a8-86bb-596c492b6ed5" providerId="AD" clId="Web-{7E6CBE59-D68F-2C9A-DA00-27C92F9ACD68}" dt="2023-01-15T18:30:59.352" v="257"/>
          <ac:inkMkLst>
            <pc:docMk/>
            <pc:sldMk cId="4005874759" sldId="260"/>
            <ac:inkMk id="27" creationId="{2F0B5BE8-3352-BBAF-A7D3-AEC42F59407B}"/>
          </ac:inkMkLst>
        </pc:inkChg>
        <pc:inkChg chg="add del">
          <ac:chgData name="Rahul Dhannarapu" userId="S::rahul.dhannarapu@sticsoftsolutions.com::e41c8c6a-9d88-45a8-86bb-596c492b6ed5" providerId="AD" clId="Web-{7E6CBE59-D68F-2C9A-DA00-27C92F9ACD68}" dt="2023-01-15T18:30:35.711" v="248"/>
          <ac:inkMkLst>
            <pc:docMk/>
            <pc:sldMk cId="4005874759" sldId="260"/>
            <ac:inkMk id="28" creationId="{D4F26DCB-561B-84FA-89E3-245BCF3811D8}"/>
          </ac:inkMkLst>
        </pc:inkChg>
        <pc:inkChg chg="add del">
          <ac:chgData name="Rahul Dhannarapu" userId="S::rahul.dhannarapu@sticsoftsolutions.com::e41c8c6a-9d88-45a8-86bb-596c492b6ed5" providerId="AD" clId="Web-{7E6CBE59-D68F-2C9A-DA00-27C92F9ACD68}" dt="2023-01-15T18:30:41.554" v="250"/>
          <ac:inkMkLst>
            <pc:docMk/>
            <pc:sldMk cId="4005874759" sldId="260"/>
            <ac:inkMk id="29" creationId="{F0260CFA-B3C9-5417-F50D-C54E28BEBFD8}"/>
          </ac:inkMkLst>
        </pc:inkChg>
        <pc:inkChg chg="add del">
          <ac:chgData name="Rahul Dhannarapu" userId="S::rahul.dhannarapu@sticsoftsolutions.com::e41c8c6a-9d88-45a8-86bb-596c492b6ed5" providerId="AD" clId="Web-{7E6CBE59-D68F-2C9A-DA00-27C92F9ACD68}" dt="2023-01-15T18:30:47.039" v="252"/>
          <ac:inkMkLst>
            <pc:docMk/>
            <pc:sldMk cId="4005874759" sldId="260"/>
            <ac:inkMk id="30" creationId="{88467D6E-1086-7FE1-8FC4-F30C6939B525}"/>
          </ac:inkMkLst>
        </pc:inkChg>
        <pc:inkChg chg="add del">
          <ac:chgData name="Rahul Dhannarapu" userId="S::rahul.dhannarapu@sticsoftsolutions.com::e41c8c6a-9d88-45a8-86bb-596c492b6ed5" providerId="AD" clId="Web-{7E6CBE59-D68F-2C9A-DA00-27C92F9ACD68}" dt="2023-01-15T18:30:55.180" v="256"/>
          <ac:inkMkLst>
            <pc:docMk/>
            <pc:sldMk cId="4005874759" sldId="260"/>
            <ac:inkMk id="31" creationId="{9BB6B438-40C2-8212-C860-EFCC51A70AED}"/>
          </ac:inkMkLst>
        </pc:inkChg>
        <pc:inkChg chg="add del">
          <ac:chgData name="Rahul Dhannarapu" userId="S::rahul.dhannarapu@sticsoftsolutions.com::e41c8c6a-9d88-45a8-86bb-596c492b6ed5" providerId="AD" clId="Web-{7E6CBE59-D68F-2C9A-DA00-27C92F9ACD68}" dt="2023-01-15T18:30:52.508" v="255"/>
          <ac:inkMkLst>
            <pc:docMk/>
            <pc:sldMk cId="4005874759" sldId="260"/>
            <ac:inkMk id="32" creationId="{DBD32BCC-7879-09C1-5E46-81CEA4D8113F}"/>
          </ac:inkMkLst>
        </pc:inkChg>
        <pc:inkChg chg="add del">
          <ac:chgData name="Rahul Dhannarapu" userId="S::rahul.dhannarapu@sticsoftsolutions.com::e41c8c6a-9d88-45a8-86bb-596c492b6ed5" providerId="AD" clId="Web-{7E6CBE59-D68F-2C9A-DA00-27C92F9ACD68}" dt="2023-01-15T18:31:46.244" v="262"/>
          <ac:inkMkLst>
            <pc:docMk/>
            <pc:sldMk cId="4005874759" sldId="260"/>
            <ac:inkMk id="33" creationId="{AF723806-CF75-38E3-4FDE-B1C6344335B8}"/>
          </ac:inkMkLst>
        </pc:inkChg>
        <pc:inkChg chg="add del">
          <ac:chgData name="Rahul Dhannarapu" userId="S::rahul.dhannarapu@sticsoftsolutions.com::e41c8c6a-9d88-45a8-86bb-596c492b6ed5" providerId="AD" clId="Web-{7E6CBE59-D68F-2C9A-DA00-27C92F9ACD68}" dt="2023-01-15T18:31:43.682" v="261"/>
          <ac:inkMkLst>
            <pc:docMk/>
            <pc:sldMk cId="4005874759" sldId="260"/>
            <ac:inkMk id="34" creationId="{C1AB79F6-466B-10F0-08C9-37E39ACF2B5A}"/>
          </ac:inkMkLst>
        </pc:inkChg>
        <pc:inkChg chg="add">
          <ac:chgData name="Rahul Dhannarapu" userId="S::rahul.dhannarapu@sticsoftsolutions.com::e41c8c6a-9d88-45a8-86bb-596c492b6ed5" providerId="AD" clId="Web-{7E6CBE59-D68F-2C9A-DA00-27C92F9ACD68}" dt="2023-01-15T18:31:49.244" v="263"/>
          <ac:inkMkLst>
            <pc:docMk/>
            <pc:sldMk cId="4005874759" sldId="260"/>
            <ac:inkMk id="35" creationId="{4BA906D4-72E0-29F4-8A23-08E512F789F2}"/>
          </ac:inkMkLst>
        </pc:inkChg>
        <pc:inkChg chg="add del">
          <ac:chgData name="Rahul Dhannarapu" userId="S::rahul.dhannarapu@sticsoftsolutions.com::e41c8c6a-9d88-45a8-86bb-596c492b6ed5" providerId="AD" clId="Web-{7E6CBE59-D68F-2C9A-DA00-27C92F9ACD68}" dt="2023-01-15T18:32:12.714" v="265"/>
          <ac:inkMkLst>
            <pc:docMk/>
            <pc:sldMk cId="4005874759" sldId="260"/>
            <ac:inkMk id="36" creationId="{12F20E5F-3119-2883-A9F1-6557C904816D}"/>
          </ac:inkMkLst>
        </pc:inkChg>
        <pc:inkChg chg="add del">
          <ac:chgData name="Rahul Dhannarapu" userId="S::rahul.dhannarapu@sticsoftsolutions.com::e41c8c6a-9d88-45a8-86bb-596c492b6ed5" providerId="AD" clId="Web-{7E6CBE59-D68F-2C9A-DA00-27C92F9ACD68}" dt="2023-01-15T18:33:33.420" v="282"/>
          <ac:inkMkLst>
            <pc:docMk/>
            <pc:sldMk cId="4005874759" sldId="260"/>
            <ac:inkMk id="38" creationId="{36C928EC-C802-81BE-8D5B-8EB4C2716B28}"/>
          </ac:inkMkLst>
        </pc:inkChg>
        <pc:inkChg chg="add del">
          <ac:chgData name="Rahul Dhannarapu" userId="S::rahul.dhannarapu@sticsoftsolutions.com::e41c8c6a-9d88-45a8-86bb-596c492b6ed5" providerId="AD" clId="Web-{7E6CBE59-D68F-2C9A-DA00-27C92F9ACD68}" dt="2023-01-15T18:33:33.420" v="283"/>
          <ac:inkMkLst>
            <pc:docMk/>
            <pc:sldMk cId="4005874759" sldId="260"/>
            <ac:inkMk id="39" creationId="{6CE1FE5A-852E-7E48-DD73-81DF55810599}"/>
          </ac:inkMkLst>
        </pc:inkChg>
        <pc:inkChg chg="add del">
          <ac:chgData name="Rahul Dhannarapu" userId="S::rahul.dhannarapu@sticsoftsolutions.com::e41c8c6a-9d88-45a8-86bb-596c492b6ed5" providerId="AD" clId="Web-{7E6CBE59-D68F-2C9A-DA00-27C92F9ACD68}" dt="2023-01-15T18:33:33.420" v="284"/>
          <ac:inkMkLst>
            <pc:docMk/>
            <pc:sldMk cId="4005874759" sldId="260"/>
            <ac:inkMk id="40" creationId="{B42AA62E-E0ED-096B-4118-6265AFEC9366}"/>
          </ac:inkMkLst>
        </pc:inkChg>
        <pc:inkChg chg="add del">
          <ac:chgData name="Rahul Dhannarapu" userId="S::rahul.dhannarapu@sticsoftsolutions.com::e41c8c6a-9d88-45a8-86bb-596c492b6ed5" providerId="AD" clId="Web-{7E6CBE59-D68F-2C9A-DA00-27C92F9ACD68}" dt="2023-01-15T18:33:37.982" v="290"/>
          <ac:inkMkLst>
            <pc:docMk/>
            <pc:sldMk cId="4005874759" sldId="260"/>
            <ac:inkMk id="41" creationId="{3AE6BA5E-DB84-9E25-FA4F-47645985F7B1}"/>
          </ac:inkMkLst>
        </pc:inkChg>
        <pc:inkChg chg="add del">
          <ac:chgData name="Rahul Dhannarapu" userId="S::rahul.dhannarapu@sticsoftsolutions.com::e41c8c6a-9d88-45a8-86bb-596c492b6ed5" providerId="AD" clId="Web-{7E6CBE59-D68F-2C9A-DA00-27C92F9ACD68}" dt="2023-01-15T18:33:36.217" v="289"/>
          <ac:inkMkLst>
            <pc:docMk/>
            <pc:sldMk cId="4005874759" sldId="260"/>
            <ac:inkMk id="42" creationId="{4D553EAE-60B4-3B6E-A371-83E98D16E79B}"/>
          </ac:inkMkLst>
        </pc:inkChg>
        <pc:inkChg chg="add del">
          <ac:chgData name="Rahul Dhannarapu" userId="S::rahul.dhannarapu@sticsoftsolutions.com::e41c8c6a-9d88-45a8-86bb-596c492b6ed5" providerId="AD" clId="Web-{7E6CBE59-D68F-2C9A-DA00-27C92F9ACD68}" dt="2023-01-15T18:33:36.217" v="288"/>
          <ac:inkMkLst>
            <pc:docMk/>
            <pc:sldMk cId="4005874759" sldId="260"/>
            <ac:inkMk id="43" creationId="{FE557AE6-F6BE-0DAC-38E6-776FCCF53005}"/>
          </ac:inkMkLst>
        </pc:inkChg>
        <pc:cxnChg chg="add del mod">
          <ac:chgData name="Rahul Dhannarapu" userId="S::rahul.dhannarapu@sticsoftsolutions.com::e41c8c6a-9d88-45a8-86bb-596c492b6ed5" providerId="AD" clId="Web-{7E6CBE59-D68F-2C9A-DA00-27C92F9ACD68}" dt="2023-01-15T18:28:42.738" v="225"/>
          <ac:cxnSpMkLst>
            <pc:docMk/>
            <pc:sldMk cId="4005874759" sldId="260"/>
            <ac:cxnSpMk id="18" creationId="{FA9CBCEC-C680-0895-4753-49B5D7D259E2}"/>
          </ac:cxnSpMkLst>
        </pc:cxnChg>
        <pc:cxnChg chg="add del mod">
          <ac:chgData name="Rahul Dhannarapu" userId="S::rahul.dhannarapu@sticsoftsolutions.com::e41c8c6a-9d88-45a8-86bb-596c492b6ed5" providerId="AD" clId="Web-{7E6CBE59-D68F-2C9A-DA00-27C92F9ACD68}" dt="2023-01-15T18:29:52.131" v="236"/>
          <ac:cxnSpMkLst>
            <pc:docMk/>
            <pc:sldMk cId="4005874759" sldId="260"/>
            <ac:cxnSpMk id="19" creationId="{D63CE224-4DBB-01E8-D9F5-7F5A2F073300}"/>
          </ac:cxnSpMkLst>
        </pc:cxnChg>
        <pc:cxnChg chg="add del mod">
          <ac:chgData name="Rahul Dhannarapu" userId="S::rahul.dhannarapu@sticsoftsolutions.com::e41c8c6a-9d88-45a8-86bb-596c492b6ed5" providerId="AD" clId="Web-{7E6CBE59-D68F-2C9A-DA00-27C92F9ACD68}" dt="2023-01-15T18:29:27.614" v="232"/>
          <ac:cxnSpMkLst>
            <pc:docMk/>
            <pc:sldMk cId="4005874759" sldId="260"/>
            <ac:cxnSpMk id="20" creationId="{82C986C5-DF36-C2F6-D8E6-D9B1E7F5E232}"/>
          </ac:cxnSpMkLst>
        </pc:cxnChg>
      </pc:sldChg>
      <pc:sldChg chg="new del">
        <pc:chgData name="Rahul Dhannarapu" userId="S::rahul.dhannarapu@sticsoftsolutions.com::e41c8c6a-9d88-45a8-86bb-596c492b6ed5" providerId="AD" clId="Web-{7E6CBE59-D68F-2C9A-DA00-27C92F9ACD68}" dt="2023-01-15T18:55:54.084" v="293"/>
        <pc:sldMkLst>
          <pc:docMk/>
          <pc:sldMk cId="4250086979" sldId="260"/>
        </pc:sldMkLst>
      </pc:sldChg>
    </pc:docChg>
  </pc:docChgLst>
  <pc:docChgLst>
    <pc:chgData name="Rahul Dhannarapu" userId="S::rahul.dhannarapu@sticsoftsolutions.com::e41c8c6a-9d88-45a8-86bb-596c492b6ed5" providerId="AD" clId="Web-{4CEF44BD-2241-D55A-9CB2-77C3E5F54AEE}"/>
    <pc:docChg chg="addSld modSld">
      <pc:chgData name="Rahul Dhannarapu" userId="S::rahul.dhannarapu@sticsoftsolutions.com::e41c8c6a-9d88-45a8-86bb-596c492b6ed5" providerId="AD" clId="Web-{4CEF44BD-2241-D55A-9CB2-77C3E5F54AEE}" dt="2023-01-15T20:25:54.287" v="29" actId="20577"/>
      <pc:docMkLst>
        <pc:docMk/>
      </pc:docMkLst>
      <pc:sldChg chg="modSp new">
        <pc:chgData name="Rahul Dhannarapu" userId="S::rahul.dhannarapu@sticsoftsolutions.com::e41c8c6a-9d88-45a8-86bb-596c492b6ed5" providerId="AD" clId="Web-{4CEF44BD-2241-D55A-9CB2-77C3E5F54AEE}" dt="2023-01-15T20:25:54.287" v="29" actId="20577"/>
        <pc:sldMkLst>
          <pc:docMk/>
          <pc:sldMk cId="114975426" sldId="263"/>
        </pc:sldMkLst>
        <pc:spChg chg="mod">
          <ac:chgData name="Rahul Dhannarapu" userId="S::rahul.dhannarapu@sticsoftsolutions.com::e41c8c6a-9d88-45a8-86bb-596c492b6ed5" providerId="AD" clId="Web-{4CEF44BD-2241-D55A-9CB2-77C3E5F54AEE}" dt="2023-01-15T20:22:39.686" v="11" actId="20577"/>
          <ac:spMkLst>
            <pc:docMk/>
            <pc:sldMk cId="114975426" sldId="263"/>
            <ac:spMk id="2" creationId="{5D1DE7DB-EA4E-79C0-B895-FD7AADD45B99}"/>
          </ac:spMkLst>
        </pc:spChg>
        <pc:spChg chg="mod">
          <ac:chgData name="Rahul Dhannarapu" userId="S::rahul.dhannarapu@sticsoftsolutions.com::e41c8c6a-9d88-45a8-86bb-596c492b6ed5" providerId="AD" clId="Web-{4CEF44BD-2241-D55A-9CB2-77C3E5F54AEE}" dt="2023-01-15T20:25:54.287" v="29" actId="20577"/>
          <ac:spMkLst>
            <pc:docMk/>
            <pc:sldMk cId="114975426" sldId="263"/>
            <ac:spMk id="3" creationId="{8E52E2C3-AE7E-645E-BEB3-5A7E9E1C17D3}"/>
          </ac:spMkLst>
        </pc:spChg>
      </pc:sldChg>
    </pc:docChg>
  </pc:docChgLst>
  <pc:docChgLst>
    <pc:chgData name="Rahul Dhannarapu" userId="S::rahul.dhannarapu@sticsoftsolutions.com::e41c8c6a-9d88-45a8-86bb-596c492b6ed5" providerId="AD" clId="Web-{DB9A8271-C019-C966-294A-FE5BB7B9803E}"/>
    <pc:docChg chg="addSld modSld addMainMaster delMainMaster">
      <pc:chgData name="Rahul Dhannarapu" userId="S::rahul.dhannarapu@sticsoftsolutions.com::e41c8c6a-9d88-45a8-86bb-596c492b6ed5" providerId="AD" clId="Web-{DB9A8271-C019-C966-294A-FE5BB7B9803E}" dt="2023-01-15T17:36:03.334" v="769"/>
      <pc:docMkLst>
        <pc:docMk/>
      </pc:docMkLst>
      <pc:sldChg chg="addSp delSp modSp mod setBg modClrScheme addAnim delAnim setClrOvrMap delDesignElem chgLayout">
        <pc:chgData name="Rahul Dhannarapu" userId="S::rahul.dhannarapu@sticsoftsolutions.com::e41c8c6a-9d88-45a8-86bb-596c492b6ed5" providerId="AD" clId="Web-{DB9A8271-C019-C966-294A-FE5BB7B9803E}" dt="2023-01-15T17:26:59.266" v="666"/>
        <pc:sldMkLst>
          <pc:docMk/>
          <pc:sldMk cId="109857222" sldId="256"/>
        </pc:sldMkLst>
        <pc:spChg chg="mod ord">
          <ac:chgData name="Rahul Dhannarapu" userId="S::rahul.dhannarapu@sticsoftsolutions.com::e41c8c6a-9d88-45a8-86bb-596c492b6ed5" providerId="AD" clId="Web-{DB9A8271-C019-C966-294A-FE5BB7B9803E}" dt="2023-01-15T17:26:59.266" v="666"/>
          <ac:spMkLst>
            <pc:docMk/>
            <pc:sldMk cId="109857222" sldId="256"/>
            <ac:spMk id="2" creationId="{00000000-0000-0000-0000-000000000000}"/>
          </ac:spMkLst>
        </pc:spChg>
        <pc:spChg chg="del mod ord">
          <ac:chgData name="Rahul Dhannarapu" userId="S::rahul.dhannarapu@sticsoftsolutions.com::e41c8c6a-9d88-45a8-86bb-596c492b6ed5" providerId="AD" clId="Web-{DB9A8271-C019-C966-294A-FE5BB7B9803E}" dt="2023-01-15T16:22:58.014" v="42"/>
          <ac:spMkLst>
            <pc:docMk/>
            <pc:sldMk cId="109857222" sldId="256"/>
            <ac:spMk id="3" creationId="{00000000-0000-0000-0000-000000000000}"/>
          </ac:spMkLst>
        </pc:spChg>
        <pc:spChg chg="add del">
          <ac:chgData name="Rahul Dhannarapu" userId="S::rahul.dhannarapu@sticsoftsolutions.com::e41c8c6a-9d88-45a8-86bb-596c492b6ed5" providerId="AD" clId="Web-{DB9A8271-C019-C966-294A-FE5BB7B9803E}" dt="2023-01-15T16:22:20.169" v="32"/>
          <ac:spMkLst>
            <pc:docMk/>
            <pc:sldMk cId="109857222" sldId="256"/>
            <ac:spMk id="6" creationId="{E91DC736-0EF8-4F87-9146-EBF1D2EE4D3D}"/>
          </ac:spMkLst>
        </pc:spChg>
        <pc:spChg chg="add del">
          <ac:chgData name="Rahul Dhannarapu" userId="S::rahul.dhannarapu@sticsoftsolutions.com::e41c8c6a-9d88-45a8-86bb-596c492b6ed5" providerId="AD" clId="Web-{DB9A8271-C019-C966-294A-FE5BB7B9803E}" dt="2023-01-15T16:22:20.169" v="32"/>
          <ac:spMkLst>
            <pc:docMk/>
            <pc:sldMk cId="109857222" sldId="256"/>
            <ac:spMk id="7" creationId="{097CD68E-23E3-4007-8847-CD0944C4F7BE}"/>
          </ac:spMkLst>
        </pc:spChg>
        <pc:spChg chg="add mod ord">
          <ac:chgData name="Rahul Dhannarapu" userId="S::rahul.dhannarapu@sticsoftsolutions.com::e41c8c6a-9d88-45a8-86bb-596c492b6ed5" providerId="AD" clId="Web-{DB9A8271-C019-C966-294A-FE5BB7B9803E}" dt="2023-01-15T17:26:59.266" v="666"/>
          <ac:spMkLst>
            <pc:docMk/>
            <pc:sldMk cId="109857222" sldId="256"/>
            <ac:spMk id="8" creationId="{DCB7B8EC-5495-2DA6-536D-D6EB635C7EC6}"/>
          </ac:spMkLst>
        </pc:spChg>
        <pc:spChg chg="add del">
          <ac:chgData name="Rahul Dhannarapu" userId="S::rahul.dhannarapu@sticsoftsolutions.com::e41c8c6a-9d88-45a8-86bb-596c492b6ed5" providerId="AD" clId="Web-{DB9A8271-C019-C966-294A-FE5BB7B9803E}" dt="2023-01-15T16:22:20.169" v="32"/>
          <ac:spMkLst>
            <pc:docMk/>
            <pc:sldMk cId="109857222" sldId="256"/>
            <ac:spMk id="13" creationId="{AF2F604E-43BE-4DC3-B983-E071523364F8}"/>
          </ac:spMkLst>
        </pc:spChg>
        <pc:spChg chg="add del">
          <ac:chgData name="Rahul Dhannarapu" userId="S::rahul.dhannarapu@sticsoftsolutions.com::e41c8c6a-9d88-45a8-86bb-596c492b6ed5" providerId="AD" clId="Web-{DB9A8271-C019-C966-294A-FE5BB7B9803E}" dt="2023-01-15T16:30:28.056" v="151"/>
          <ac:spMkLst>
            <pc:docMk/>
            <pc:sldMk cId="109857222" sldId="256"/>
            <ac:spMk id="14" creationId="{E4F17063-EDA4-417B-946F-BA357F3B390D}"/>
          </ac:spMkLst>
        </pc:spChg>
        <pc:spChg chg="add del">
          <ac:chgData name="Rahul Dhannarapu" userId="S::rahul.dhannarapu@sticsoftsolutions.com::e41c8c6a-9d88-45a8-86bb-596c492b6ed5" providerId="AD" clId="Web-{DB9A8271-C019-C966-294A-FE5BB7B9803E}" dt="2023-01-15T16:22:20.169" v="32"/>
          <ac:spMkLst>
            <pc:docMk/>
            <pc:sldMk cId="109857222" sldId="256"/>
            <ac:spMk id="15" creationId="{08C9B587-E65E-4B52-B37C-ABEBB6E87928}"/>
          </ac:spMkLst>
        </pc:spChg>
        <pc:spChg chg="add del">
          <ac:chgData name="Rahul Dhannarapu" userId="S::rahul.dhannarapu@sticsoftsolutions.com::e41c8c6a-9d88-45a8-86bb-596c492b6ed5" providerId="AD" clId="Web-{DB9A8271-C019-C966-294A-FE5BB7B9803E}" dt="2023-01-15T16:30:28.056" v="151"/>
          <ac:spMkLst>
            <pc:docMk/>
            <pc:sldMk cId="109857222" sldId="256"/>
            <ac:spMk id="16" creationId="{D36F3EEA-55D4-4677-80E7-92D00B8F343B}"/>
          </ac:spMkLst>
        </pc:spChg>
        <pc:spChg chg="add del">
          <ac:chgData name="Rahul Dhannarapu" userId="S::rahul.dhannarapu@sticsoftsolutions.com::e41c8c6a-9d88-45a8-86bb-596c492b6ed5" providerId="AD" clId="Web-{DB9A8271-C019-C966-294A-FE5BB7B9803E}" dt="2023-01-15T16:23:28.718" v="44"/>
          <ac:spMkLst>
            <pc:docMk/>
            <pc:sldMk cId="109857222" sldId="256"/>
            <ac:spMk id="17" creationId="{71B2258F-86CA-4D4D-8270-BC05FCDEBFB3}"/>
          </ac:spMkLst>
        </pc:spChg>
        <pc:spChg chg="add del">
          <ac:chgData name="Rahul Dhannarapu" userId="S::rahul.dhannarapu@sticsoftsolutions.com::e41c8c6a-9d88-45a8-86bb-596c492b6ed5" providerId="AD" clId="Web-{DB9A8271-C019-C966-294A-FE5BB7B9803E}" dt="2023-01-15T16:22:13.606" v="28"/>
          <ac:spMkLst>
            <pc:docMk/>
            <pc:sldMk cId="109857222" sldId="256"/>
            <ac:spMk id="18" creationId="{E58348C3-6249-4952-AA86-C63DB35EA9F2}"/>
          </ac:spMkLst>
        </pc:spChg>
        <pc:spChg chg="add del mod">
          <ac:chgData name="Rahul Dhannarapu" userId="S::rahul.dhannarapu@sticsoftsolutions.com::e41c8c6a-9d88-45a8-86bb-596c492b6ed5" providerId="AD" clId="Web-{DB9A8271-C019-C966-294A-FE5BB7B9803E}" dt="2023-01-15T16:29:28.477" v="143"/>
          <ac:spMkLst>
            <pc:docMk/>
            <pc:sldMk cId="109857222" sldId="256"/>
            <ac:spMk id="20" creationId="{E2E4DC31-F9F4-3D81-ADDB-523FB89E6568}"/>
          </ac:spMkLst>
        </pc:spChg>
        <pc:spChg chg="add del">
          <ac:chgData name="Rahul Dhannarapu" userId="S::rahul.dhannarapu@sticsoftsolutions.com::e41c8c6a-9d88-45a8-86bb-596c492b6ed5" providerId="AD" clId="Web-{DB9A8271-C019-C966-294A-FE5BB7B9803E}" dt="2023-01-15T16:23:58.859" v="45"/>
          <ac:spMkLst>
            <pc:docMk/>
            <pc:sldMk cId="109857222" sldId="256"/>
            <ac:spMk id="22" creationId="{D38A241E-0395-41E5-8607-BAA2799A4374}"/>
          </ac:spMkLst>
        </pc:spChg>
        <pc:spChg chg="add del">
          <ac:chgData name="Rahul Dhannarapu" userId="S::rahul.dhannarapu@sticsoftsolutions.com::e41c8c6a-9d88-45a8-86bb-596c492b6ed5" providerId="AD" clId="Web-{DB9A8271-C019-C966-294A-FE5BB7B9803E}" dt="2023-01-15T16:28:56.929" v="129"/>
          <ac:spMkLst>
            <pc:docMk/>
            <pc:sldMk cId="109857222" sldId="256"/>
            <ac:spMk id="25" creationId="{D589E016-1EE1-484C-8423-012B4B78067D}"/>
          </ac:spMkLst>
        </pc:spChg>
        <pc:spChg chg="add mod">
          <ac:chgData name="Rahul Dhannarapu" userId="S::rahul.dhannarapu@sticsoftsolutions.com::e41c8c6a-9d88-45a8-86bb-596c492b6ed5" providerId="AD" clId="Web-{DB9A8271-C019-C966-294A-FE5BB7B9803E}" dt="2023-01-15T16:30:28.056" v="151"/>
          <ac:spMkLst>
            <pc:docMk/>
            <pc:sldMk cId="109857222" sldId="256"/>
            <ac:spMk id="26" creationId="{DF30D64F-D9DD-0F18-5FDE-D9B6CD4366DA}"/>
          </ac:spMkLst>
        </pc:spChg>
        <pc:spChg chg="add del">
          <ac:chgData name="Rahul Dhannarapu" userId="S::rahul.dhannarapu@sticsoftsolutions.com::e41c8c6a-9d88-45a8-86bb-596c492b6ed5" providerId="AD" clId="Web-{DB9A8271-C019-C966-294A-FE5BB7B9803E}" dt="2023-01-15T16:28:56.929" v="129"/>
          <ac:spMkLst>
            <pc:docMk/>
            <pc:sldMk cId="109857222" sldId="256"/>
            <ac:spMk id="27" creationId="{46100866-3689-418C-84D9-07C7E2435C86}"/>
          </ac:spMkLst>
        </pc:spChg>
        <pc:spChg chg="add del">
          <ac:chgData name="Rahul Dhannarapu" userId="S::rahul.dhannarapu@sticsoftsolutions.com::e41c8c6a-9d88-45a8-86bb-596c492b6ed5" providerId="AD" clId="Web-{DB9A8271-C019-C966-294A-FE5BB7B9803E}" dt="2023-01-15T17:08:40.738" v="506"/>
          <ac:spMkLst>
            <pc:docMk/>
            <pc:sldMk cId="109857222" sldId="256"/>
            <ac:spMk id="31" creationId="{E4F17063-EDA4-417B-946F-BA357F3B390D}"/>
          </ac:spMkLst>
        </pc:spChg>
        <pc:spChg chg="add del">
          <ac:chgData name="Rahul Dhannarapu" userId="S::rahul.dhannarapu@sticsoftsolutions.com::e41c8c6a-9d88-45a8-86bb-596c492b6ed5" providerId="AD" clId="Web-{DB9A8271-C019-C966-294A-FE5BB7B9803E}" dt="2023-01-15T16:28:50.523" v="97"/>
          <ac:spMkLst>
            <pc:docMk/>
            <pc:sldMk cId="109857222" sldId="256"/>
            <ac:spMk id="32" creationId="{BC512124-0D13-4ED9-80B7-52AE15B6B41F}"/>
          </ac:spMkLst>
        </pc:spChg>
        <pc:spChg chg="add del">
          <ac:chgData name="Rahul Dhannarapu" userId="S::rahul.dhannarapu@sticsoftsolutions.com::e41c8c6a-9d88-45a8-86bb-596c492b6ed5" providerId="AD" clId="Web-{DB9A8271-C019-C966-294A-FE5BB7B9803E}" dt="2023-01-15T17:08:40.738" v="506"/>
          <ac:spMkLst>
            <pc:docMk/>
            <pc:sldMk cId="109857222" sldId="256"/>
            <ac:spMk id="33" creationId="{D36F3EEA-55D4-4677-80E7-92D00B8F343B}"/>
          </ac:spMkLst>
        </pc:spChg>
        <pc:spChg chg="add del">
          <ac:chgData name="Rahul Dhannarapu" userId="S::rahul.dhannarapu@sticsoftsolutions.com::e41c8c6a-9d88-45a8-86bb-596c492b6ed5" providerId="AD" clId="Web-{DB9A8271-C019-C966-294A-FE5BB7B9803E}" dt="2023-01-15T17:09:19.770" v="517"/>
          <ac:spMkLst>
            <pc:docMk/>
            <pc:sldMk cId="109857222" sldId="256"/>
            <ac:spMk id="38" creationId="{F3F4807A-5068-4492-8025-D75F320E908D}"/>
          </ac:spMkLst>
        </pc:spChg>
        <pc:spChg chg="add del">
          <ac:chgData name="Rahul Dhannarapu" userId="S::rahul.dhannarapu@sticsoftsolutions.com::e41c8c6a-9d88-45a8-86bb-596c492b6ed5" providerId="AD" clId="Web-{DB9A8271-C019-C966-294A-FE5BB7B9803E}" dt="2023-01-15T17:09:19.770" v="517"/>
          <ac:spMkLst>
            <pc:docMk/>
            <pc:sldMk cId="109857222" sldId="256"/>
            <ac:spMk id="40" creationId="{B24996F8-180C-4DCB-8A26-DFA336CDEFBC}"/>
          </ac:spMkLst>
        </pc:spChg>
        <pc:spChg chg="add del">
          <ac:chgData name="Rahul Dhannarapu" userId="S::rahul.dhannarapu@sticsoftsolutions.com::e41c8c6a-9d88-45a8-86bb-596c492b6ed5" providerId="AD" clId="Web-{DB9A8271-C019-C966-294A-FE5BB7B9803E}" dt="2023-01-15T17:09:19.770" v="517"/>
          <ac:spMkLst>
            <pc:docMk/>
            <pc:sldMk cId="109857222" sldId="256"/>
            <ac:spMk id="42" creationId="{630182B0-3559-41D5-9EBC-0BD86BEDAD09}"/>
          </ac:spMkLst>
        </pc:spChg>
        <pc:spChg chg="add del">
          <ac:chgData name="Rahul Dhannarapu" userId="S::rahul.dhannarapu@sticsoftsolutions.com::e41c8c6a-9d88-45a8-86bb-596c492b6ed5" providerId="AD" clId="Web-{DB9A8271-C019-C966-294A-FE5BB7B9803E}" dt="2023-01-15T17:09:19.770" v="516"/>
          <ac:spMkLst>
            <pc:docMk/>
            <pc:sldMk cId="109857222" sldId="256"/>
            <ac:spMk id="47" creationId="{E4F17063-EDA4-417B-946F-BA357F3B390D}"/>
          </ac:spMkLst>
        </pc:spChg>
        <pc:spChg chg="add del">
          <ac:chgData name="Rahul Dhannarapu" userId="S::rahul.dhannarapu@sticsoftsolutions.com::e41c8c6a-9d88-45a8-86bb-596c492b6ed5" providerId="AD" clId="Web-{DB9A8271-C019-C966-294A-FE5BB7B9803E}" dt="2023-01-15T17:09:19.770" v="516"/>
          <ac:spMkLst>
            <pc:docMk/>
            <pc:sldMk cId="109857222" sldId="256"/>
            <ac:spMk id="49" creationId="{D36F3EEA-55D4-4677-80E7-92D00B8F343B}"/>
          </ac:spMkLst>
        </pc:spChg>
        <pc:spChg chg="add del">
          <ac:chgData name="Rahul Dhannarapu" userId="S::rahul.dhannarapu@sticsoftsolutions.com::e41c8c6a-9d88-45a8-86bb-596c492b6ed5" providerId="AD" clId="Web-{DB9A8271-C019-C966-294A-FE5BB7B9803E}" dt="2023-01-15T17:26:55.469" v="665"/>
          <ac:spMkLst>
            <pc:docMk/>
            <pc:sldMk cId="109857222" sldId="256"/>
            <ac:spMk id="51" creationId="{630182B0-3559-41D5-9EBC-0BD86BEDAD09}"/>
          </ac:spMkLst>
        </pc:spChg>
        <pc:spChg chg="add del">
          <ac:chgData name="Rahul Dhannarapu" userId="S::rahul.dhannarapu@sticsoftsolutions.com::e41c8c6a-9d88-45a8-86bb-596c492b6ed5" providerId="AD" clId="Web-{DB9A8271-C019-C966-294A-FE5BB7B9803E}" dt="2023-01-15T17:26:55.469" v="665"/>
          <ac:spMkLst>
            <pc:docMk/>
            <pc:sldMk cId="109857222" sldId="256"/>
            <ac:spMk id="52" creationId="{F3F4807A-5068-4492-8025-D75F320E908D}"/>
          </ac:spMkLst>
        </pc:spChg>
        <pc:spChg chg="add del">
          <ac:chgData name="Rahul Dhannarapu" userId="S::rahul.dhannarapu@sticsoftsolutions.com::e41c8c6a-9d88-45a8-86bb-596c492b6ed5" providerId="AD" clId="Web-{DB9A8271-C019-C966-294A-FE5BB7B9803E}" dt="2023-01-15T17:26:55.469" v="665"/>
          <ac:spMkLst>
            <pc:docMk/>
            <pc:sldMk cId="109857222" sldId="256"/>
            <ac:spMk id="53" creationId="{B24996F8-180C-4DCB-8A26-DFA336CDEFBC}"/>
          </ac:spMkLst>
        </pc:spChg>
        <pc:grpChg chg="add del">
          <ac:chgData name="Rahul Dhannarapu" userId="S::rahul.dhannarapu@sticsoftsolutions.com::e41c8c6a-9d88-45a8-86bb-596c492b6ed5" providerId="AD" clId="Web-{DB9A8271-C019-C966-294A-FE5BB7B9803E}" dt="2023-01-15T16:21:37.324" v="3"/>
          <ac:grpSpMkLst>
            <pc:docMk/>
            <pc:sldMk cId="109857222" sldId="256"/>
            <ac:grpSpMk id="9" creationId="{0A3EF779-83DD-4EB0-9F4C-7304381A2870}"/>
          </ac:grpSpMkLst>
        </pc:grpChg>
        <pc:grpChg chg="add del">
          <ac:chgData name="Rahul Dhannarapu" userId="S::rahul.dhannarapu@sticsoftsolutions.com::e41c8c6a-9d88-45a8-86bb-596c492b6ed5" providerId="AD" clId="Web-{DB9A8271-C019-C966-294A-FE5BB7B9803E}" dt="2023-01-15T16:22:13.606" v="28"/>
          <ac:grpSpMkLst>
            <pc:docMk/>
            <pc:sldMk cId="109857222" sldId="256"/>
            <ac:grpSpMk id="11" creationId="{DE6174AD-DBB0-43E6-98C2-738DB3A15244}"/>
          </ac:grpSpMkLst>
        </pc:grpChg>
        <pc:picChg chg="add del mod ord">
          <ac:chgData name="Rahul Dhannarapu" userId="S::rahul.dhannarapu@sticsoftsolutions.com::e41c8c6a-9d88-45a8-86bb-596c492b6ed5" providerId="AD" clId="Web-{DB9A8271-C019-C966-294A-FE5BB7B9803E}" dt="2023-01-15T16:25:19.408" v="50"/>
          <ac:picMkLst>
            <pc:docMk/>
            <pc:sldMk cId="109857222" sldId="256"/>
            <ac:picMk id="4" creationId="{E0959332-93A5-3807-0740-937F330E45FD}"/>
          </ac:picMkLst>
        </pc:picChg>
        <pc:picChg chg="add del">
          <ac:chgData name="Rahul Dhannarapu" userId="S::rahul.dhannarapu@sticsoftsolutions.com::e41c8c6a-9d88-45a8-86bb-596c492b6ed5" providerId="AD" clId="Web-{DB9A8271-C019-C966-294A-FE5BB7B9803E}" dt="2023-01-15T16:30:24.822" v="150"/>
          <ac:picMkLst>
            <pc:docMk/>
            <pc:sldMk cId="109857222" sldId="256"/>
            <ac:picMk id="10" creationId="{F29D7E39-184D-EB7F-BADE-DCAA2FB7EAC7}"/>
          </ac:picMkLst>
        </pc:picChg>
        <pc:picChg chg="add del mod ord">
          <ac:chgData name="Rahul Dhannarapu" userId="S::rahul.dhannarapu@sticsoftsolutions.com::e41c8c6a-9d88-45a8-86bb-596c492b6ed5" providerId="AD" clId="Web-{DB9A8271-C019-C966-294A-FE5BB7B9803E}" dt="2023-01-15T16:29:28.477" v="143"/>
          <ac:picMkLst>
            <pc:docMk/>
            <pc:sldMk cId="109857222" sldId="256"/>
            <ac:picMk id="19" creationId="{21E18000-9C8F-436B-3333-0847A3531866}"/>
          </ac:picMkLst>
        </pc:picChg>
        <pc:picChg chg="add mod ord">
          <ac:chgData name="Rahul Dhannarapu" userId="S::rahul.dhannarapu@sticsoftsolutions.com::e41c8c6a-9d88-45a8-86bb-596c492b6ed5" providerId="AD" clId="Web-{DB9A8271-C019-C966-294A-FE5BB7B9803E}" dt="2023-01-15T17:09:19.770" v="516"/>
          <ac:picMkLst>
            <pc:docMk/>
            <pc:sldMk cId="109857222" sldId="256"/>
            <ac:picMk id="23" creationId="{9E908A61-CD49-FD35-095C-50D812A4E70E}"/>
          </ac:picMkLst>
        </pc:picChg>
        <pc:cxnChg chg="add del">
          <ac:chgData name="Rahul Dhannarapu" userId="S::rahul.dhannarapu@sticsoftsolutions.com::e41c8c6a-9d88-45a8-86bb-596c492b6ed5" providerId="AD" clId="Web-{DB9A8271-C019-C966-294A-FE5BB7B9803E}" dt="2023-01-15T16:23:58.859" v="45"/>
          <ac:cxnSpMkLst>
            <pc:docMk/>
            <pc:sldMk cId="109857222" sldId="256"/>
            <ac:cxnSpMk id="24" creationId="{CE352288-84AD-4CA8-BCD5-76C29D34E1DB}"/>
          </ac:cxnSpMkLst>
        </pc:cxnChg>
      </pc:sldChg>
      <pc:sldChg chg="addSp delSp modSp new mod setBg modClrScheme delDesignElem chgLayout">
        <pc:chgData name="Rahul Dhannarapu" userId="S::rahul.dhannarapu@sticsoftsolutions.com::e41c8c6a-9d88-45a8-86bb-596c492b6ed5" providerId="AD" clId="Web-{DB9A8271-C019-C966-294A-FE5BB7B9803E}" dt="2023-01-15T17:26:59.266" v="666"/>
        <pc:sldMkLst>
          <pc:docMk/>
          <pc:sldMk cId="341444206" sldId="257"/>
        </pc:sldMkLst>
        <pc:spChg chg="mod ord">
          <ac:chgData name="Rahul Dhannarapu" userId="S::rahul.dhannarapu@sticsoftsolutions.com::e41c8c6a-9d88-45a8-86bb-596c492b6ed5" providerId="AD" clId="Web-{DB9A8271-C019-C966-294A-FE5BB7B9803E}" dt="2023-01-15T17:26:59.266" v="666"/>
          <ac:spMkLst>
            <pc:docMk/>
            <pc:sldMk cId="341444206" sldId="257"/>
            <ac:spMk id="2" creationId="{F29E46D8-CC30-CED8-0E11-99B5A1F5666D}"/>
          </ac:spMkLst>
        </pc:spChg>
        <pc:spChg chg="mod ord">
          <ac:chgData name="Rahul Dhannarapu" userId="S::rahul.dhannarapu@sticsoftsolutions.com::e41c8c6a-9d88-45a8-86bb-596c492b6ed5" providerId="AD" clId="Web-{DB9A8271-C019-C966-294A-FE5BB7B9803E}" dt="2023-01-15T17:26:59.266" v="666"/>
          <ac:spMkLst>
            <pc:docMk/>
            <pc:sldMk cId="341444206" sldId="257"/>
            <ac:spMk id="3" creationId="{B24295F6-6E06-AF3E-BAEB-E94DD483B8D2}"/>
          </ac:spMkLst>
        </pc:spChg>
        <pc:spChg chg="add del">
          <ac:chgData name="Rahul Dhannarapu" userId="S::rahul.dhannarapu@sticsoftsolutions.com::e41c8c6a-9d88-45a8-86bb-596c492b6ed5" providerId="AD" clId="Web-{DB9A8271-C019-C966-294A-FE5BB7B9803E}" dt="2023-01-15T16:54:55.900" v="436"/>
          <ac:spMkLst>
            <pc:docMk/>
            <pc:sldMk cId="341444206" sldId="257"/>
            <ac:spMk id="10" creationId="{AA047838-7F9E-43CF-A116-26E7AAA8F842}"/>
          </ac:spMkLst>
        </pc:spChg>
        <pc:spChg chg="add del">
          <ac:chgData name="Rahul Dhannarapu" userId="S::rahul.dhannarapu@sticsoftsolutions.com::e41c8c6a-9d88-45a8-86bb-596c492b6ed5" providerId="AD" clId="Web-{DB9A8271-C019-C966-294A-FE5BB7B9803E}" dt="2023-01-15T17:26:55.469" v="665"/>
          <ac:spMkLst>
            <pc:docMk/>
            <pc:sldMk cId="341444206" sldId="257"/>
            <ac:spMk id="15" creationId="{C8A3C342-1D03-412F-8DD3-BF519E8E0AE9}"/>
          </ac:spMkLst>
        </pc:spChg>
        <pc:spChg chg="add del">
          <ac:chgData name="Rahul Dhannarapu" userId="S::rahul.dhannarapu@sticsoftsolutions.com::e41c8c6a-9d88-45a8-86bb-596c492b6ed5" providerId="AD" clId="Web-{DB9A8271-C019-C966-294A-FE5BB7B9803E}" dt="2023-01-15T17:26:55.469" v="665"/>
          <ac:spMkLst>
            <pc:docMk/>
            <pc:sldMk cId="341444206" sldId="257"/>
            <ac:spMk id="17" creationId="{81CC9B02-E087-4350-AEBD-2C3CF001AF01}"/>
          </ac:spMkLst>
        </pc:spChg>
        <pc:picChg chg="add mod">
          <ac:chgData name="Rahul Dhannarapu" userId="S::rahul.dhannarapu@sticsoftsolutions.com::e41c8c6a-9d88-45a8-86bb-596c492b6ed5" providerId="AD" clId="Web-{DB9A8271-C019-C966-294A-FE5BB7B9803E}" dt="2023-01-15T16:54:55.900" v="436"/>
          <ac:picMkLst>
            <pc:docMk/>
            <pc:sldMk cId="341444206" sldId="257"/>
            <ac:picMk id="4" creationId="{46637E03-8DD6-1E50-B650-E2C78C73BC4C}"/>
          </ac:picMkLst>
        </pc:picChg>
        <pc:picChg chg="add del mod">
          <ac:chgData name="Rahul Dhannarapu" userId="S::rahul.dhannarapu@sticsoftsolutions.com::e41c8c6a-9d88-45a8-86bb-596c492b6ed5" providerId="AD" clId="Web-{DB9A8271-C019-C966-294A-FE5BB7B9803E}" dt="2023-01-15T16:54:49.478" v="434"/>
          <ac:picMkLst>
            <pc:docMk/>
            <pc:sldMk cId="341444206" sldId="257"/>
            <ac:picMk id="5" creationId="{2A4B5FBD-D1D1-25ED-E79E-E018533401B9}"/>
          </ac:picMkLst>
        </pc:picChg>
      </pc:sldChg>
      <pc:sldChg chg="addSp delSp modSp new mod modClrScheme chgLayout">
        <pc:chgData name="Rahul Dhannarapu" userId="S::rahul.dhannarapu@sticsoftsolutions.com::e41c8c6a-9d88-45a8-86bb-596c492b6ed5" providerId="AD" clId="Web-{DB9A8271-C019-C966-294A-FE5BB7B9803E}" dt="2023-01-15T17:36:03.334" v="769"/>
        <pc:sldMkLst>
          <pc:docMk/>
          <pc:sldMk cId="681635827" sldId="258"/>
        </pc:sldMkLst>
        <pc:spChg chg="mod ord">
          <ac:chgData name="Rahul Dhannarapu" userId="S::rahul.dhannarapu@sticsoftsolutions.com::e41c8c6a-9d88-45a8-86bb-596c492b6ed5" providerId="AD" clId="Web-{DB9A8271-C019-C966-294A-FE5BB7B9803E}" dt="2023-01-15T17:27:36.204" v="670" actId="20577"/>
          <ac:spMkLst>
            <pc:docMk/>
            <pc:sldMk cId="681635827" sldId="258"/>
            <ac:spMk id="2" creationId="{27127E3E-EEDD-186D-2CFB-B66E263C6B78}"/>
          </ac:spMkLst>
        </pc:spChg>
        <pc:spChg chg="mod ord">
          <ac:chgData name="Rahul Dhannarapu" userId="S::rahul.dhannarapu@sticsoftsolutions.com::e41c8c6a-9d88-45a8-86bb-596c492b6ed5" providerId="AD" clId="Web-{DB9A8271-C019-C966-294A-FE5BB7B9803E}" dt="2023-01-15T17:26:59.266" v="666"/>
          <ac:spMkLst>
            <pc:docMk/>
            <pc:sldMk cId="681635827" sldId="258"/>
            <ac:spMk id="3" creationId="{6D43930C-23B9-BC46-13AF-0BA2091BC4EF}"/>
          </ac:spMkLst>
        </pc:spChg>
        <pc:spChg chg="add mod">
          <ac:chgData name="Rahul Dhannarapu" userId="S::rahul.dhannarapu@sticsoftsolutions.com::e41c8c6a-9d88-45a8-86bb-596c492b6ed5" providerId="AD" clId="Web-{DB9A8271-C019-C966-294A-FE5BB7B9803E}" dt="2023-01-15T17:26:00.420" v="658" actId="14100"/>
          <ac:spMkLst>
            <pc:docMk/>
            <pc:sldMk cId="681635827" sldId="258"/>
            <ac:spMk id="4" creationId="{2BC33D8A-13BE-B5DF-D1E9-51029FC28FB5}"/>
          </ac:spMkLst>
        </pc:spChg>
        <pc:spChg chg="add del">
          <ac:chgData name="Rahul Dhannarapu" userId="S::rahul.dhannarapu@sticsoftsolutions.com::e41c8c6a-9d88-45a8-86bb-596c492b6ed5" providerId="AD" clId="Web-{DB9A8271-C019-C966-294A-FE5BB7B9803E}" dt="2023-01-15T17:17:31.392" v="549"/>
          <ac:spMkLst>
            <pc:docMk/>
            <pc:sldMk cId="681635827" sldId="258"/>
            <ac:spMk id="5" creationId="{825DC91A-2C20-3C10-0974-D1AE64ABDF1F}"/>
          </ac:spMkLst>
        </pc:spChg>
        <pc:spChg chg="add del mod">
          <ac:chgData name="Rahul Dhannarapu" userId="S::rahul.dhannarapu@sticsoftsolutions.com::e41c8c6a-9d88-45a8-86bb-596c492b6ed5" providerId="AD" clId="Web-{DB9A8271-C019-C966-294A-FE5BB7B9803E}" dt="2023-01-15T17:26:24.765" v="662"/>
          <ac:spMkLst>
            <pc:docMk/>
            <pc:sldMk cId="681635827" sldId="258"/>
            <ac:spMk id="6" creationId="{426B3AFA-4F2F-3B7B-6238-871A112910C0}"/>
          </ac:spMkLst>
        </pc:spChg>
        <pc:spChg chg="add mod">
          <ac:chgData name="Rahul Dhannarapu" userId="S::rahul.dhannarapu@sticsoftsolutions.com::e41c8c6a-9d88-45a8-86bb-596c492b6ed5" providerId="AD" clId="Web-{DB9A8271-C019-C966-294A-FE5BB7B9803E}" dt="2023-01-15T17:28:02.158" v="675" actId="1076"/>
          <ac:spMkLst>
            <pc:docMk/>
            <pc:sldMk cId="681635827" sldId="258"/>
            <ac:spMk id="7" creationId="{4003F5AF-B875-B6A4-F5A2-D493A7BBD944}"/>
          </ac:spMkLst>
        </pc:spChg>
        <pc:spChg chg="add del mod">
          <ac:chgData name="Rahul Dhannarapu" userId="S::rahul.dhannarapu@sticsoftsolutions.com::e41c8c6a-9d88-45a8-86bb-596c492b6ed5" providerId="AD" clId="Web-{DB9A8271-C019-C966-294A-FE5BB7B9803E}" dt="2023-01-15T17:26:32.406" v="664"/>
          <ac:spMkLst>
            <pc:docMk/>
            <pc:sldMk cId="681635827" sldId="258"/>
            <ac:spMk id="8" creationId="{D3EC398F-0072-9417-4A3C-E0B0140E2222}"/>
          </ac:spMkLst>
        </pc:spChg>
        <pc:spChg chg="add del mod">
          <ac:chgData name="Rahul Dhannarapu" userId="S::rahul.dhannarapu@sticsoftsolutions.com::e41c8c6a-9d88-45a8-86bb-596c492b6ed5" providerId="AD" clId="Web-{DB9A8271-C019-C966-294A-FE5BB7B9803E}" dt="2023-01-15T17:26:30.405" v="663"/>
          <ac:spMkLst>
            <pc:docMk/>
            <pc:sldMk cId="681635827" sldId="258"/>
            <ac:spMk id="9" creationId="{BC353C4E-22AA-496D-07D6-7ADC5FD13A4E}"/>
          </ac:spMkLst>
        </pc:spChg>
        <pc:spChg chg="add mod">
          <ac:chgData name="Rahul Dhannarapu" userId="S::rahul.dhannarapu@sticsoftsolutions.com::e41c8c6a-9d88-45a8-86bb-596c492b6ed5" providerId="AD" clId="Web-{DB9A8271-C019-C966-294A-FE5BB7B9803E}" dt="2023-01-15T17:28:12.611" v="677" actId="1076"/>
          <ac:spMkLst>
            <pc:docMk/>
            <pc:sldMk cId="681635827" sldId="258"/>
            <ac:spMk id="10" creationId="{D15EDB34-E9F2-2001-3E89-80DEA9AEA0DF}"/>
          </ac:spMkLst>
        </pc:spChg>
        <pc:spChg chg="add mod">
          <ac:chgData name="Rahul Dhannarapu" userId="S::rahul.dhannarapu@sticsoftsolutions.com::e41c8c6a-9d88-45a8-86bb-596c492b6ed5" providerId="AD" clId="Web-{DB9A8271-C019-C966-294A-FE5BB7B9803E}" dt="2023-01-15T17:28:05.033" v="676" actId="1076"/>
          <ac:spMkLst>
            <pc:docMk/>
            <pc:sldMk cId="681635827" sldId="258"/>
            <ac:spMk id="12" creationId="{554C8F2A-D4F2-8D27-9366-8C1BAA762C93}"/>
          </ac:spMkLst>
        </pc:spChg>
        <pc:spChg chg="add mod">
          <ac:chgData name="Rahul Dhannarapu" userId="S::rahul.dhannarapu@sticsoftsolutions.com::e41c8c6a-9d88-45a8-86bb-596c492b6ed5" providerId="AD" clId="Web-{DB9A8271-C019-C966-294A-FE5BB7B9803E}" dt="2023-01-15T17:30:49.834" v="703" actId="20577"/>
          <ac:spMkLst>
            <pc:docMk/>
            <pc:sldMk cId="681635827" sldId="258"/>
            <ac:spMk id="13" creationId="{D8A2F31E-E2BC-7B5A-439F-0EE59BCEF1BE}"/>
          </ac:spMkLst>
        </pc:spChg>
        <pc:spChg chg="add mod">
          <ac:chgData name="Rahul Dhannarapu" userId="S::rahul.dhannarapu@sticsoftsolutions.com::e41c8c6a-9d88-45a8-86bb-596c492b6ed5" providerId="AD" clId="Web-{DB9A8271-C019-C966-294A-FE5BB7B9803E}" dt="2023-01-15T17:33:45.420" v="725" actId="1076"/>
          <ac:spMkLst>
            <pc:docMk/>
            <pc:sldMk cId="681635827" sldId="258"/>
            <ac:spMk id="14" creationId="{3E3857C5-EFD2-D54A-2971-6AAA2FEBB329}"/>
          </ac:spMkLst>
        </pc:spChg>
        <pc:spChg chg="add del">
          <ac:chgData name="Rahul Dhannarapu" userId="S::rahul.dhannarapu@sticsoftsolutions.com::e41c8c6a-9d88-45a8-86bb-596c492b6ed5" providerId="AD" clId="Web-{DB9A8271-C019-C966-294A-FE5BB7B9803E}" dt="2023-01-15T17:34:05.624" v="727"/>
          <ac:spMkLst>
            <pc:docMk/>
            <pc:sldMk cId="681635827" sldId="258"/>
            <ac:spMk id="15" creationId="{FC212167-813F-B825-0420-9F7833408D60}"/>
          </ac:spMkLst>
        </pc:spChg>
        <pc:spChg chg="add mod">
          <ac:chgData name="Rahul Dhannarapu" userId="S::rahul.dhannarapu@sticsoftsolutions.com::e41c8c6a-9d88-45a8-86bb-596c492b6ed5" providerId="AD" clId="Web-{DB9A8271-C019-C966-294A-FE5BB7B9803E}" dt="2023-01-15T17:34:37.125" v="741" actId="20577"/>
          <ac:spMkLst>
            <pc:docMk/>
            <pc:sldMk cId="681635827" sldId="258"/>
            <ac:spMk id="16" creationId="{3DF263A6-76F2-0166-F367-C1C0ADDEA1A9}"/>
          </ac:spMkLst>
        </pc:spChg>
        <pc:spChg chg="add mod">
          <ac:chgData name="Rahul Dhannarapu" userId="S::rahul.dhannarapu@sticsoftsolutions.com::e41c8c6a-9d88-45a8-86bb-596c492b6ed5" providerId="AD" clId="Web-{DB9A8271-C019-C966-294A-FE5BB7B9803E}" dt="2023-01-15T17:35:10.161" v="760" actId="20577"/>
          <ac:spMkLst>
            <pc:docMk/>
            <pc:sldMk cId="681635827" sldId="258"/>
            <ac:spMk id="17" creationId="{735D3A3D-84AE-18B5-8AFA-B4E1B067E256}"/>
          </ac:spMkLst>
        </pc:spChg>
        <pc:cxnChg chg="add del mod">
          <ac:chgData name="Rahul Dhannarapu" userId="S::rahul.dhannarapu@sticsoftsolutions.com::e41c8c6a-9d88-45a8-86bb-596c492b6ed5" providerId="AD" clId="Web-{DB9A8271-C019-C966-294A-FE5BB7B9803E}" dt="2023-01-15T17:20:58.897" v="585"/>
          <ac:cxnSpMkLst>
            <pc:docMk/>
            <pc:sldMk cId="681635827" sldId="258"/>
            <ac:cxnSpMk id="11" creationId="{7EC2DD6B-E4EB-6279-541B-9DB03850F750}"/>
          </ac:cxnSpMkLst>
        </pc:cxnChg>
        <pc:cxnChg chg="add del mod">
          <ac:chgData name="Rahul Dhannarapu" userId="S::rahul.dhannarapu@sticsoftsolutions.com::e41c8c6a-9d88-45a8-86bb-596c492b6ed5" providerId="AD" clId="Web-{DB9A8271-C019-C966-294A-FE5BB7B9803E}" dt="2023-01-15T17:36:03.334" v="769"/>
          <ac:cxnSpMkLst>
            <pc:docMk/>
            <pc:sldMk cId="681635827" sldId="258"/>
            <ac:cxnSpMk id="18" creationId="{BE26B970-26C1-FF94-6815-F24182F79A8A}"/>
          </ac:cxnSpMkLst>
        </pc:cxnChg>
        <pc:cxnChg chg="add del mod">
          <ac:chgData name="Rahul Dhannarapu" userId="S::rahul.dhannarapu@sticsoftsolutions.com::e41c8c6a-9d88-45a8-86bb-596c492b6ed5" providerId="AD" clId="Web-{DB9A8271-C019-C966-294A-FE5BB7B9803E}" dt="2023-01-15T17:36:00.600" v="768"/>
          <ac:cxnSpMkLst>
            <pc:docMk/>
            <pc:sldMk cId="681635827" sldId="258"/>
            <ac:cxnSpMk id="19" creationId="{40DBD5AB-2DF6-3E5E-7AA8-F366A4FD744B}"/>
          </ac:cxnSpMkLst>
        </pc:cxnChg>
      </pc:sldChg>
      <pc:sldMasterChg chg="del delSldLayout">
        <pc:chgData name="Rahul Dhannarapu" userId="S::rahul.dhannarapu@sticsoftsolutions.com::e41c8c6a-9d88-45a8-86bb-596c492b6ed5" providerId="AD" clId="Web-{DB9A8271-C019-C966-294A-FE5BB7B9803E}" dt="2023-01-15T16:20:55.605" v="0"/>
        <pc:sldMasterMkLst>
          <pc:docMk/>
          <pc:sldMasterMk cId="2460954070" sldId="2147483660"/>
        </pc:sldMasterMkLst>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2385387890" sldId="2147483661"/>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949138452" sldId="2147483662"/>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2591524520" sldId="2147483663"/>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1203092039" sldId="2147483664"/>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3733172339" sldId="2147483665"/>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3210312558" sldId="2147483666"/>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3146388984" sldId="2147483667"/>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3171841454" sldId="2147483668"/>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1718958274" sldId="2147483669"/>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2202905451" sldId="2147483670"/>
          </pc:sldLayoutMkLst>
        </pc:sldLayoutChg>
        <pc:sldLayoutChg chg="del">
          <pc:chgData name="Rahul Dhannarapu" userId="S::rahul.dhannarapu@sticsoftsolutions.com::e41c8c6a-9d88-45a8-86bb-596c492b6ed5" providerId="AD" clId="Web-{DB9A8271-C019-C966-294A-FE5BB7B9803E}" dt="2023-01-15T16:20:55.605" v="0"/>
          <pc:sldLayoutMkLst>
            <pc:docMk/>
            <pc:sldMasterMk cId="2460954070" sldId="2147483660"/>
            <pc:sldLayoutMk cId="3479445657" sldId="2147483671"/>
          </pc:sldLayoutMkLst>
        </pc:sldLayoutChg>
      </pc:sldMasterChg>
      <pc:sldMasterChg chg="add del addSldLayout delSldLayout modSldLayout">
        <pc:chgData name="Rahul Dhannarapu" userId="S::rahul.dhannarapu@sticsoftsolutions.com::e41c8c6a-9d88-45a8-86bb-596c492b6ed5" providerId="AD" clId="Web-{DB9A8271-C019-C966-294A-FE5BB7B9803E}" dt="2023-01-15T16:22:13.606" v="28"/>
        <pc:sldMasterMkLst>
          <pc:docMk/>
          <pc:sldMasterMk cId="2482039096" sldId="2147483672"/>
        </pc:sldMasterMkLst>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4283790781" sldId="2147483673"/>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1173954258" sldId="2147483674"/>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1798040799" sldId="2147483675"/>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1314200973" sldId="2147483676"/>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3058377468" sldId="2147483677"/>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3659486503" sldId="2147483678"/>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4254215329" sldId="2147483679"/>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1723045156" sldId="2147483680"/>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3173623939" sldId="2147483681"/>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107934767" sldId="2147483682"/>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4225119740" sldId="2147483683"/>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2071099266" sldId="2147483684"/>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3404946517" sldId="2147483685"/>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2788753526" sldId="2147483686"/>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159616347" sldId="2147483687"/>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3945404670" sldId="2147483688"/>
          </pc:sldLayoutMkLst>
        </pc:sldLayoutChg>
        <pc:sldLayoutChg chg="add del mod replId">
          <pc:chgData name="Rahul Dhannarapu" userId="S::rahul.dhannarapu@sticsoftsolutions.com::e41c8c6a-9d88-45a8-86bb-596c492b6ed5" providerId="AD" clId="Web-{DB9A8271-C019-C966-294A-FE5BB7B9803E}" dt="2023-01-15T16:22:13.606" v="28"/>
          <pc:sldLayoutMkLst>
            <pc:docMk/>
            <pc:sldMasterMk cId="2482039096" sldId="2147483672"/>
            <pc:sldLayoutMk cId="4272684739" sldId="2147483689"/>
          </pc:sldLayoutMkLst>
        </pc:sldLayoutChg>
      </pc:sldMasterChg>
      <pc:sldMasterChg chg="add del addSldLayout delSldLayout modSldLayout">
        <pc:chgData name="Rahul Dhannarapu" userId="S::rahul.dhannarapu@sticsoftsolutions.com::e41c8c6a-9d88-45a8-86bb-596c492b6ed5" providerId="AD" clId="Web-{DB9A8271-C019-C966-294A-FE5BB7B9803E}" dt="2023-01-15T16:23:58.859" v="45"/>
        <pc:sldMasterMkLst>
          <pc:docMk/>
          <pc:sldMasterMk cId="2436482411" sldId="2147483690"/>
        </pc:sldMasterMkLst>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3977535822" sldId="2147483691"/>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3014393513" sldId="2147483692"/>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674991182" sldId="2147483693"/>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3552153594" sldId="2147483694"/>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3065380091" sldId="2147483695"/>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3176832867" sldId="2147483696"/>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2676764012" sldId="2147483697"/>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1980591085" sldId="2147483698"/>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2962721613" sldId="2147483699"/>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525275108" sldId="2147483700"/>
          </pc:sldLayoutMkLst>
        </pc:sldLayoutChg>
        <pc:sldLayoutChg chg="add del mod replId">
          <pc:chgData name="Rahul Dhannarapu" userId="S::rahul.dhannarapu@sticsoftsolutions.com::e41c8c6a-9d88-45a8-86bb-596c492b6ed5" providerId="AD" clId="Web-{DB9A8271-C019-C966-294A-FE5BB7B9803E}" dt="2023-01-15T16:23:58.859" v="45"/>
          <pc:sldLayoutMkLst>
            <pc:docMk/>
            <pc:sldMasterMk cId="2436482411" sldId="2147483690"/>
            <pc:sldLayoutMk cId="2637891884" sldId="2147483701"/>
          </pc:sldLayoutMkLst>
        </pc:sldLayoutChg>
      </pc:sldMasterChg>
      <pc:sldMasterChg chg="add del addSldLayout delSldLayout modSldLayout">
        <pc:chgData name="Rahul Dhannarapu" userId="S::rahul.dhannarapu@sticsoftsolutions.com::e41c8c6a-9d88-45a8-86bb-596c492b6ed5" providerId="AD" clId="Web-{DB9A8271-C019-C966-294A-FE5BB7B9803E}" dt="2023-01-15T16:29:37.274" v="144"/>
        <pc:sldMasterMkLst>
          <pc:docMk/>
          <pc:sldMasterMk cId="1936833974" sldId="2147483702"/>
        </pc:sldMasterMkLst>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3368863304" sldId="2147483703"/>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3925365503" sldId="2147483704"/>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3816619874" sldId="2147483705"/>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2124136233" sldId="2147483706"/>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439927348" sldId="2147483707"/>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48635279" sldId="2147483708"/>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4222416500" sldId="2147483709"/>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2560157557" sldId="2147483710"/>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3977761264" sldId="2147483711"/>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3688323345" sldId="2147483712"/>
          </pc:sldLayoutMkLst>
        </pc:sldLayoutChg>
        <pc:sldLayoutChg chg="add del mod replId">
          <pc:chgData name="Rahul Dhannarapu" userId="S::rahul.dhannarapu@sticsoftsolutions.com::e41c8c6a-9d88-45a8-86bb-596c492b6ed5" providerId="AD" clId="Web-{DB9A8271-C019-C966-294A-FE5BB7B9803E}" dt="2023-01-15T16:29:37.274" v="144"/>
          <pc:sldLayoutMkLst>
            <pc:docMk/>
            <pc:sldMasterMk cId="1936833974" sldId="2147483702"/>
            <pc:sldLayoutMk cId="43382426" sldId="2147483713"/>
          </pc:sldLayoutMkLst>
        </pc:sldLayoutChg>
      </pc:sldMasterChg>
      <pc:sldMasterChg chg="add del addSldLayout delSldLayout modSldLayout">
        <pc:chgData name="Rahul Dhannarapu" userId="S::rahul.dhannarapu@sticsoftsolutions.com::e41c8c6a-9d88-45a8-86bb-596c492b6ed5" providerId="AD" clId="Web-{DB9A8271-C019-C966-294A-FE5BB7B9803E}" dt="2023-01-15T17:26:55.469" v="665"/>
        <pc:sldMasterMkLst>
          <pc:docMk/>
          <pc:sldMasterMk cId="1174213560" sldId="2147483714"/>
        </pc:sldMasterMkLst>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1891278169" sldId="2147483715"/>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2351538147" sldId="2147483716"/>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3956830458" sldId="2147483717"/>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2224223639" sldId="2147483718"/>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1499030181" sldId="2147483719"/>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2815714635" sldId="2147483720"/>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953994357" sldId="2147483721"/>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2787598023" sldId="2147483722"/>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103440102" sldId="2147483723"/>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3095185144" sldId="2147483724"/>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3761700861" sldId="2147483725"/>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391052147" sldId="2147483726"/>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3502775524" sldId="2147483727"/>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1065536568" sldId="2147483728"/>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3754487438" sldId="2147483729"/>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853202770" sldId="2147483730"/>
          </pc:sldLayoutMkLst>
        </pc:sldLayoutChg>
        <pc:sldLayoutChg chg="add del mod replId">
          <pc:chgData name="Rahul Dhannarapu" userId="S::rahul.dhannarapu@sticsoftsolutions.com::e41c8c6a-9d88-45a8-86bb-596c492b6ed5" providerId="AD" clId="Web-{DB9A8271-C019-C966-294A-FE5BB7B9803E}" dt="2023-01-15T17:26:55.469" v="665"/>
          <pc:sldLayoutMkLst>
            <pc:docMk/>
            <pc:sldMasterMk cId="1174213560" sldId="2147483714"/>
            <pc:sldLayoutMk cId="4278851157" sldId="2147483731"/>
          </pc:sldLayoutMkLst>
        </pc:sldLayoutChg>
      </pc:sldMasterChg>
      <pc:sldMasterChg chg="add del addSldLayout delSldLayout modSldLayout">
        <pc:chgData name="Rahul Dhannarapu" userId="S::rahul.dhannarapu@sticsoftsolutions.com::e41c8c6a-9d88-45a8-86bb-596c492b6ed5" providerId="AD" clId="Web-{DB9A8271-C019-C966-294A-FE5BB7B9803E}" dt="2023-01-15T17:26:59.266" v="666"/>
        <pc:sldMasterMkLst>
          <pc:docMk/>
          <pc:sldMasterMk cId="3962548608" sldId="2147483732"/>
        </pc:sldMasterMkLst>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2277823461" sldId="2147483733"/>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1799935094" sldId="2147483734"/>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2145174776" sldId="2147483735"/>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1565496815" sldId="2147483736"/>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2632691948" sldId="2147483737"/>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638063263" sldId="2147483738"/>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564265209" sldId="2147483739"/>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3773638315" sldId="2147483740"/>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4276291640" sldId="2147483741"/>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383578034" sldId="2147483742"/>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1657620379" sldId="2147483743"/>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4254787181" sldId="2147483744"/>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2803872441" sldId="2147483745"/>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1332378841" sldId="2147483746"/>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1585701437" sldId="2147483747"/>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2385537412" sldId="2147483748"/>
          </pc:sldLayoutMkLst>
        </pc:sldLayoutChg>
        <pc:sldLayoutChg chg="add del mod replId">
          <pc:chgData name="Rahul Dhannarapu" userId="S::rahul.dhannarapu@sticsoftsolutions.com::e41c8c6a-9d88-45a8-86bb-596c492b6ed5" providerId="AD" clId="Web-{DB9A8271-C019-C966-294A-FE5BB7B9803E}" dt="2023-01-15T17:26:59.266" v="666"/>
          <pc:sldLayoutMkLst>
            <pc:docMk/>
            <pc:sldMasterMk cId="3962548608" sldId="2147483732"/>
            <pc:sldLayoutMk cId="1238921906" sldId="2147483749"/>
          </pc:sldLayoutMkLst>
        </pc:sldLayoutChg>
      </pc:sldMasterChg>
      <pc:sldMasterChg chg="add addSldLayout modSldLayout">
        <pc:chgData name="Rahul Dhannarapu" userId="S::rahul.dhannarapu@sticsoftsolutions.com::e41c8c6a-9d88-45a8-86bb-596c492b6ed5" providerId="AD" clId="Web-{DB9A8271-C019-C966-294A-FE5BB7B9803E}" dt="2023-01-15T17:26:59.266" v="666"/>
        <pc:sldMasterMkLst>
          <pc:docMk/>
          <pc:sldMasterMk cId="3507866658" sldId="2147483750"/>
        </pc:sldMasterMkLst>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246262775" sldId="2147483751"/>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4077552088" sldId="2147483752"/>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1817745433" sldId="2147483753"/>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1003376575" sldId="2147483754"/>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1170156468" sldId="2147483755"/>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812503970" sldId="2147483756"/>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389575664" sldId="2147483757"/>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4104063382" sldId="2147483758"/>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1828788680" sldId="2147483759"/>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8283520" sldId="2147483760"/>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1201721715" sldId="2147483761"/>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318621966" sldId="2147483762"/>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3232450996" sldId="2147483763"/>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1245414476" sldId="2147483764"/>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283874496" sldId="2147483765"/>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1155001901" sldId="2147483766"/>
          </pc:sldLayoutMkLst>
        </pc:sldLayoutChg>
        <pc:sldLayoutChg chg="add mod replId">
          <pc:chgData name="Rahul Dhannarapu" userId="S::rahul.dhannarapu@sticsoftsolutions.com::e41c8c6a-9d88-45a8-86bb-596c492b6ed5" providerId="AD" clId="Web-{DB9A8271-C019-C966-294A-FE5BB7B9803E}" dt="2023-01-15T17:26:59.266" v="666"/>
          <pc:sldLayoutMkLst>
            <pc:docMk/>
            <pc:sldMasterMk cId="3507866658" sldId="2147483750"/>
            <pc:sldLayoutMk cId="1349325990" sldId="2147483767"/>
          </pc:sldLayoutMkLst>
        </pc:sldLayoutChg>
      </pc:sldMasterChg>
    </pc:docChg>
  </pc:docChgLst>
  <pc:docChgLst>
    <pc:chgData name="Rahul Dhannarapu" userId="S::rahul.dhannarapu@sticsoftsolutions.com::e41c8c6a-9d88-45a8-86bb-596c492b6ed5" providerId="AD" clId="Web-{506E6B3B-AA7D-F7A3-D6C7-E1DFF14D7121}"/>
    <pc:docChg chg="modSld">
      <pc:chgData name="Rahul Dhannarapu" userId="S::rahul.dhannarapu@sticsoftsolutions.com::e41c8c6a-9d88-45a8-86bb-596c492b6ed5" providerId="AD" clId="Web-{506E6B3B-AA7D-F7A3-D6C7-E1DFF14D7121}" dt="2023-01-15T20:43:35.471" v="345"/>
      <pc:docMkLst>
        <pc:docMk/>
      </pc:docMkLst>
      <pc:sldChg chg="modTransition">
        <pc:chgData name="Rahul Dhannarapu" userId="S::rahul.dhannarapu@sticsoftsolutions.com::e41c8c6a-9d88-45a8-86bb-596c492b6ed5" providerId="AD" clId="Web-{506E6B3B-AA7D-F7A3-D6C7-E1DFF14D7121}" dt="2023-01-15T20:42:19.561" v="337"/>
        <pc:sldMkLst>
          <pc:docMk/>
          <pc:sldMk cId="109857222" sldId="256"/>
        </pc:sldMkLst>
      </pc:sldChg>
      <pc:sldChg chg="modTransition">
        <pc:chgData name="Rahul Dhannarapu" userId="S::rahul.dhannarapu@sticsoftsolutions.com::e41c8c6a-9d88-45a8-86bb-596c492b6ed5" providerId="AD" clId="Web-{506E6B3B-AA7D-F7A3-D6C7-E1DFF14D7121}" dt="2023-01-15T20:42:19.561" v="343"/>
        <pc:sldMkLst>
          <pc:docMk/>
          <pc:sldMk cId="341444206" sldId="257"/>
        </pc:sldMkLst>
      </pc:sldChg>
      <pc:sldChg chg="modTransition">
        <pc:chgData name="Rahul Dhannarapu" userId="S::rahul.dhannarapu@sticsoftsolutions.com::e41c8c6a-9d88-45a8-86bb-596c492b6ed5" providerId="AD" clId="Web-{506E6B3B-AA7D-F7A3-D6C7-E1DFF14D7121}" dt="2023-01-15T20:43:35.471" v="345"/>
        <pc:sldMkLst>
          <pc:docMk/>
          <pc:sldMk cId="681635827" sldId="258"/>
        </pc:sldMkLst>
      </pc:sldChg>
      <pc:sldChg chg="modTransition">
        <pc:chgData name="Rahul Dhannarapu" userId="S::rahul.dhannarapu@sticsoftsolutions.com::e41c8c6a-9d88-45a8-86bb-596c492b6ed5" providerId="AD" clId="Web-{506E6B3B-AA7D-F7A3-D6C7-E1DFF14D7121}" dt="2023-01-15T20:43:01.704" v="344"/>
        <pc:sldMkLst>
          <pc:docMk/>
          <pc:sldMk cId="2027403437" sldId="259"/>
        </pc:sldMkLst>
      </pc:sldChg>
      <pc:sldChg chg="modTransition">
        <pc:chgData name="Rahul Dhannarapu" userId="S::rahul.dhannarapu@sticsoftsolutions.com::e41c8c6a-9d88-45a8-86bb-596c492b6ed5" providerId="AD" clId="Web-{506E6B3B-AA7D-F7A3-D6C7-E1DFF14D7121}" dt="2023-01-15T20:42:19.561" v="339"/>
        <pc:sldMkLst>
          <pc:docMk/>
          <pc:sldMk cId="1217791370" sldId="260"/>
        </pc:sldMkLst>
      </pc:sldChg>
      <pc:sldChg chg="modTransition">
        <pc:chgData name="Rahul Dhannarapu" userId="S::rahul.dhannarapu@sticsoftsolutions.com::e41c8c6a-9d88-45a8-86bb-596c492b6ed5" providerId="AD" clId="Web-{506E6B3B-AA7D-F7A3-D6C7-E1DFF14D7121}" dt="2023-01-15T20:42:19.561" v="342"/>
        <pc:sldMkLst>
          <pc:docMk/>
          <pc:sldMk cId="2887324387" sldId="261"/>
        </pc:sldMkLst>
      </pc:sldChg>
      <pc:sldChg chg="modTransition">
        <pc:chgData name="Rahul Dhannarapu" userId="S::rahul.dhannarapu@sticsoftsolutions.com::e41c8c6a-9d88-45a8-86bb-596c492b6ed5" providerId="AD" clId="Web-{506E6B3B-AA7D-F7A3-D6C7-E1DFF14D7121}" dt="2023-01-15T20:42:19.561" v="336"/>
        <pc:sldMkLst>
          <pc:docMk/>
          <pc:sldMk cId="1584228063" sldId="262"/>
        </pc:sldMkLst>
      </pc:sldChg>
      <pc:sldChg chg="addSp delSp modSp mod modTransition setBg setClrOvrMap">
        <pc:chgData name="Rahul Dhannarapu" userId="S::rahul.dhannarapu@sticsoftsolutions.com::e41c8c6a-9d88-45a8-86bb-596c492b6ed5" providerId="AD" clId="Web-{506E6B3B-AA7D-F7A3-D6C7-E1DFF14D7121}" dt="2023-01-15T20:42:19.561" v="338"/>
        <pc:sldMkLst>
          <pc:docMk/>
          <pc:sldMk cId="114975426" sldId="263"/>
        </pc:sldMkLst>
        <pc:spChg chg="mod">
          <ac:chgData name="Rahul Dhannarapu" userId="S::rahul.dhannarapu@sticsoftsolutions.com::e41c8c6a-9d88-45a8-86bb-596c492b6ed5" providerId="AD" clId="Web-{506E6B3B-AA7D-F7A3-D6C7-E1DFF14D7121}" dt="2023-01-15T20:41:19.965" v="334" actId="1076"/>
          <ac:spMkLst>
            <pc:docMk/>
            <pc:sldMk cId="114975426" sldId="263"/>
            <ac:spMk id="2" creationId="{5D1DE7DB-EA4E-79C0-B895-FD7AADD45B99}"/>
          </ac:spMkLst>
        </pc:spChg>
        <pc:spChg chg="del mod">
          <ac:chgData name="Rahul Dhannarapu" userId="S::rahul.dhannarapu@sticsoftsolutions.com::e41c8c6a-9d88-45a8-86bb-596c492b6ed5" providerId="AD" clId="Web-{506E6B3B-AA7D-F7A3-D6C7-E1DFF14D7121}" dt="2023-01-15T20:40:42.917" v="329"/>
          <ac:spMkLst>
            <pc:docMk/>
            <pc:sldMk cId="114975426" sldId="263"/>
            <ac:spMk id="3" creationId="{8E52E2C3-AE7E-645E-BEB3-5A7E9E1C17D3}"/>
          </ac:spMkLst>
        </pc:spChg>
        <pc:spChg chg="add del">
          <ac:chgData name="Rahul Dhannarapu" userId="S::rahul.dhannarapu@sticsoftsolutions.com::e41c8c6a-9d88-45a8-86bb-596c492b6ed5" providerId="AD" clId="Web-{506E6B3B-AA7D-F7A3-D6C7-E1DFF14D7121}" dt="2023-01-15T20:41:01.918" v="331"/>
          <ac:spMkLst>
            <pc:docMk/>
            <pc:sldMk cId="114975426" sldId="263"/>
            <ac:spMk id="9" creationId="{ABE6F9A3-300E-47F5-B41C-C8C5E758DE7C}"/>
          </ac:spMkLst>
        </pc:spChg>
        <pc:spChg chg="add del">
          <ac:chgData name="Rahul Dhannarapu" userId="S::rahul.dhannarapu@sticsoftsolutions.com::e41c8c6a-9d88-45a8-86bb-596c492b6ed5" providerId="AD" clId="Web-{506E6B3B-AA7D-F7A3-D6C7-E1DFF14D7121}" dt="2023-01-15T20:41:01.918" v="331"/>
          <ac:spMkLst>
            <pc:docMk/>
            <pc:sldMk cId="114975426" sldId="263"/>
            <ac:spMk id="11" creationId="{61B4701B-39FE-43B8-86AA-D6B8789C2207}"/>
          </ac:spMkLst>
        </pc:spChg>
        <pc:spChg chg="add del">
          <ac:chgData name="Rahul Dhannarapu" userId="S::rahul.dhannarapu@sticsoftsolutions.com::e41c8c6a-9d88-45a8-86bb-596c492b6ed5" providerId="AD" clId="Web-{506E6B3B-AA7D-F7A3-D6C7-E1DFF14D7121}" dt="2023-01-15T20:41:01.918" v="331"/>
          <ac:spMkLst>
            <pc:docMk/>
            <pc:sldMk cId="114975426" sldId="263"/>
            <ac:spMk id="13" creationId="{E9A7EF13-49FA-4355-971A-34B065F35022}"/>
          </ac:spMkLst>
        </pc:spChg>
        <pc:spChg chg="add del">
          <ac:chgData name="Rahul Dhannarapu" userId="S::rahul.dhannarapu@sticsoftsolutions.com::e41c8c6a-9d88-45a8-86bb-596c492b6ed5" providerId="AD" clId="Web-{506E6B3B-AA7D-F7A3-D6C7-E1DFF14D7121}" dt="2023-01-15T20:41:01.918" v="331"/>
          <ac:spMkLst>
            <pc:docMk/>
            <pc:sldMk cId="114975426" sldId="263"/>
            <ac:spMk id="15" creationId="{92CF3C3E-0F7B-4F0C-8EBD-BDD38E9C66F5}"/>
          </ac:spMkLst>
        </pc:spChg>
        <pc:graphicFrameChg chg="add mod modGraphic">
          <ac:chgData name="Rahul Dhannarapu" userId="S::rahul.dhannarapu@sticsoftsolutions.com::e41c8c6a-9d88-45a8-86bb-596c492b6ed5" providerId="AD" clId="Web-{506E6B3B-AA7D-F7A3-D6C7-E1DFF14D7121}" dt="2023-01-15T20:41:28.325" v="335" actId="1076"/>
          <ac:graphicFrameMkLst>
            <pc:docMk/>
            <pc:sldMk cId="114975426" sldId="263"/>
            <ac:graphicFrameMk id="7" creationId="{9E4281B7-9071-8888-B98F-B1C40E9B1650}"/>
          </ac:graphicFrameMkLst>
        </pc:graphicFrameChg>
        <pc:picChg chg="add del">
          <ac:chgData name="Rahul Dhannarapu" userId="S::rahul.dhannarapu@sticsoftsolutions.com::e41c8c6a-9d88-45a8-86bb-596c492b6ed5" providerId="AD" clId="Web-{506E6B3B-AA7D-F7A3-D6C7-E1DFF14D7121}" dt="2023-01-15T20:40:42.885" v="328"/>
          <ac:picMkLst>
            <pc:docMk/>
            <pc:sldMk cId="114975426" sldId="263"/>
            <ac:picMk id="5" creationId="{30E42329-9864-35F3-F7F8-56D80FBFDAF1}"/>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08D37-9491-4EC3-AF42-666E4F76692F}"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0DCFC33-F6D1-43A7-82FA-EA82BF282847}">
      <dgm:prSet/>
      <dgm:spPr/>
      <dgm:t>
        <a:bodyPr/>
        <a:lstStyle/>
        <a:p>
          <a:pPr>
            <a:lnSpc>
              <a:spcPct val="100000"/>
            </a:lnSpc>
          </a:pPr>
          <a:r>
            <a:rPr lang="en-US" b="1" i="0"/>
            <a:t>In the older systems where the flight information is stored in one place and tickets information is stored in another place and for the flight booking where sometimes people manually go to the airport and buy the ticket considering the above and many other limitations the flight management system has been introduced</a:t>
          </a:r>
          <a:endParaRPr lang="en-US"/>
        </a:p>
      </dgm:t>
    </dgm:pt>
    <dgm:pt modelId="{80BFEBE3-EBA5-4C2E-96D5-AEA6F3BE2DE9}" type="parTrans" cxnId="{59C4CA9C-3C40-4E6F-A026-1B3E100F6CC7}">
      <dgm:prSet/>
      <dgm:spPr/>
      <dgm:t>
        <a:bodyPr/>
        <a:lstStyle/>
        <a:p>
          <a:endParaRPr lang="en-US"/>
        </a:p>
      </dgm:t>
    </dgm:pt>
    <dgm:pt modelId="{F0F5F868-0283-4734-BABC-66B7002CBAD1}" type="sibTrans" cxnId="{59C4CA9C-3C40-4E6F-A026-1B3E100F6CC7}">
      <dgm:prSet/>
      <dgm:spPr/>
      <dgm:t>
        <a:bodyPr/>
        <a:lstStyle/>
        <a:p>
          <a:endParaRPr lang="en-US"/>
        </a:p>
      </dgm:t>
    </dgm:pt>
    <dgm:pt modelId="{57545859-D4C7-41C0-8A14-2CF9760CE2D6}">
      <dgm:prSet/>
      <dgm:spPr/>
      <dgm:t>
        <a:bodyPr/>
        <a:lstStyle/>
        <a:p>
          <a:pPr>
            <a:lnSpc>
              <a:spcPct val="100000"/>
            </a:lnSpc>
          </a:pPr>
          <a:r>
            <a:rPr lang="en-US" b="1" i="0"/>
            <a:t>This Flight Management System gives us the feasibility to store the information of the flights for the admis and for the users can book their ticket by using this  application</a:t>
          </a:r>
          <a:endParaRPr lang="en-US"/>
        </a:p>
      </dgm:t>
    </dgm:pt>
    <dgm:pt modelId="{2C5D0CF1-A3CD-4567-AEAB-B889CD3F035D}" type="parTrans" cxnId="{C3EC24D1-C41B-4C5A-AF12-0200055E8026}">
      <dgm:prSet/>
      <dgm:spPr/>
      <dgm:t>
        <a:bodyPr/>
        <a:lstStyle/>
        <a:p>
          <a:endParaRPr lang="en-US"/>
        </a:p>
      </dgm:t>
    </dgm:pt>
    <dgm:pt modelId="{28CE54C7-5959-441D-9377-474D1EB31B1F}" type="sibTrans" cxnId="{C3EC24D1-C41B-4C5A-AF12-0200055E8026}">
      <dgm:prSet/>
      <dgm:spPr/>
      <dgm:t>
        <a:bodyPr/>
        <a:lstStyle/>
        <a:p>
          <a:endParaRPr lang="en-US"/>
        </a:p>
      </dgm:t>
    </dgm:pt>
    <dgm:pt modelId="{D76DC3C1-C34D-42DF-8285-B2A8ED700430}" type="pres">
      <dgm:prSet presAssocID="{92E08D37-9491-4EC3-AF42-666E4F76692F}" presName="root" presStyleCnt="0">
        <dgm:presLayoutVars>
          <dgm:dir/>
          <dgm:resizeHandles val="exact"/>
        </dgm:presLayoutVars>
      </dgm:prSet>
      <dgm:spPr/>
    </dgm:pt>
    <dgm:pt modelId="{9141DED4-DE20-42ED-9B30-6EEBB4F3B6D8}" type="pres">
      <dgm:prSet presAssocID="{10DCFC33-F6D1-43A7-82FA-EA82BF282847}" presName="compNode" presStyleCnt="0"/>
      <dgm:spPr/>
    </dgm:pt>
    <dgm:pt modelId="{EEA69D9F-9586-4B77-B8A0-DBAA3EE2C65B}" type="pres">
      <dgm:prSet presAssocID="{10DCFC33-F6D1-43A7-82FA-EA82BF282847}" presName="bgRect" presStyleLbl="bgShp" presStyleIdx="0" presStyleCnt="2"/>
      <dgm:spPr/>
    </dgm:pt>
    <dgm:pt modelId="{6BFB0E2A-0C1B-4395-B804-8DA81CD386FB}" type="pres">
      <dgm:prSet presAssocID="{10DCFC33-F6D1-43A7-82FA-EA82BF2828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3A807168-4D36-48CB-A06D-14DE51E13B71}" type="pres">
      <dgm:prSet presAssocID="{10DCFC33-F6D1-43A7-82FA-EA82BF282847}" presName="spaceRect" presStyleCnt="0"/>
      <dgm:spPr/>
    </dgm:pt>
    <dgm:pt modelId="{10E75875-433C-4912-AC4F-630D5C897D54}" type="pres">
      <dgm:prSet presAssocID="{10DCFC33-F6D1-43A7-82FA-EA82BF282847}" presName="parTx" presStyleLbl="revTx" presStyleIdx="0" presStyleCnt="2">
        <dgm:presLayoutVars>
          <dgm:chMax val="0"/>
          <dgm:chPref val="0"/>
        </dgm:presLayoutVars>
      </dgm:prSet>
      <dgm:spPr/>
    </dgm:pt>
    <dgm:pt modelId="{EAA0D3FD-2990-40E1-B669-E2E46403E731}" type="pres">
      <dgm:prSet presAssocID="{F0F5F868-0283-4734-BABC-66B7002CBAD1}" presName="sibTrans" presStyleCnt="0"/>
      <dgm:spPr/>
    </dgm:pt>
    <dgm:pt modelId="{7BA5CB90-7FE3-4599-901A-C0DC45085025}" type="pres">
      <dgm:prSet presAssocID="{57545859-D4C7-41C0-8A14-2CF9760CE2D6}" presName="compNode" presStyleCnt="0"/>
      <dgm:spPr/>
    </dgm:pt>
    <dgm:pt modelId="{70550797-5A34-4983-B618-80DE2D2E0EBD}" type="pres">
      <dgm:prSet presAssocID="{57545859-D4C7-41C0-8A14-2CF9760CE2D6}" presName="bgRect" presStyleLbl="bgShp" presStyleIdx="1" presStyleCnt="2"/>
      <dgm:spPr/>
    </dgm:pt>
    <dgm:pt modelId="{254CFA99-3606-4884-83DF-ED9156DD3D7B}" type="pres">
      <dgm:prSet presAssocID="{57545859-D4C7-41C0-8A14-2CF9760CE2D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0B5FBF7F-1027-46C1-96C6-6F306D32DE9C}" type="pres">
      <dgm:prSet presAssocID="{57545859-D4C7-41C0-8A14-2CF9760CE2D6}" presName="spaceRect" presStyleCnt="0"/>
      <dgm:spPr/>
    </dgm:pt>
    <dgm:pt modelId="{3F31D0C2-3C81-4009-92E1-DF666E06BEBA}" type="pres">
      <dgm:prSet presAssocID="{57545859-D4C7-41C0-8A14-2CF9760CE2D6}" presName="parTx" presStyleLbl="revTx" presStyleIdx="1" presStyleCnt="2">
        <dgm:presLayoutVars>
          <dgm:chMax val="0"/>
          <dgm:chPref val="0"/>
        </dgm:presLayoutVars>
      </dgm:prSet>
      <dgm:spPr/>
    </dgm:pt>
  </dgm:ptLst>
  <dgm:cxnLst>
    <dgm:cxn modelId="{B97C1966-6638-41B0-BA41-C998701CF22A}" type="presOf" srcId="{57545859-D4C7-41C0-8A14-2CF9760CE2D6}" destId="{3F31D0C2-3C81-4009-92E1-DF666E06BEBA}" srcOrd="0" destOrd="0" presId="urn:microsoft.com/office/officeart/2018/2/layout/IconVerticalSolidList"/>
    <dgm:cxn modelId="{A6E35C79-63CF-46FC-8D59-606B3182165C}" type="presOf" srcId="{10DCFC33-F6D1-43A7-82FA-EA82BF282847}" destId="{10E75875-433C-4912-AC4F-630D5C897D54}" srcOrd="0" destOrd="0" presId="urn:microsoft.com/office/officeart/2018/2/layout/IconVerticalSolidList"/>
    <dgm:cxn modelId="{101B8298-8F88-4A98-B39C-0CB7CEE456E1}" type="presOf" srcId="{92E08D37-9491-4EC3-AF42-666E4F76692F}" destId="{D76DC3C1-C34D-42DF-8285-B2A8ED700430}" srcOrd="0" destOrd="0" presId="urn:microsoft.com/office/officeart/2018/2/layout/IconVerticalSolidList"/>
    <dgm:cxn modelId="{59C4CA9C-3C40-4E6F-A026-1B3E100F6CC7}" srcId="{92E08D37-9491-4EC3-AF42-666E4F76692F}" destId="{10DCFC33-F6D1-43A7-82FA-EA82BF282847}" srcOrd="0" destOrd="0" parTransId="{80BFEBE3-EBA5-4C2E-96D5-AEA6F3BE2DE9}" sibTransId="{F0F5F868-0283-4734-BABC-66B7002CBAD1}"/>
    <dgm:cxn modelId="{C3EC24D1-C41B-4C5A-AF12-0200055E8026}" srcId="{92E08D37-9491-4EC3-AF42-666E4F76692F}" destId="{57545859-D4C7-41C0-8A14-2CF9760CE2D6}" srcOrd="1" destOrd="0" parTransId="{2C5D0CF1-A3CD-4567-AEAB-B889CD3F035D}" sibTransId="{28CE54C7-5959-441D-9377-474D1EB31B1F}"/>
    <dgm:cxn modelId="{135882A7-805C-4090-BC81-91D85E545A22}" type="presParOf" srcId="{D76DC3C1-C34D-42DF-8285-B2A8ED700430}" destId="{9141DED4-DE20-42ED-9B30-6EEBB4F3B6D8}" srcOrd="0" destOrd="0" presId="urn:microsoft.com/office/officeart/2018/2/layout/IconVerticalSolidList"/>
    <dgm:cxn modelId="{176F130B-0632-442D-88FB-4A67F4AD7285}" type="presParOf" srcId="{9141DED4-DE20-42ED-9B30-6EEBB4F3B6D8}" destId="{EEA69D9F-9586-4B77-B8A0-DBAA3EE2C65B}" srcOrd="0" destOrd="0" presId="urn:microsoft.com/office/officeart/2018/2/layout/IconVerticalSolidList"/>
    <dgm:cxn modelId="{26CB9921-BC54-4718-A178-C388DD1F902E}" type="presParOf" srcId="{9141DED4-DE20-42ED-9B30-6EEBB4F3B6D8}" destId="{6BFB0E2A-0C1B-4395-B804-8DA81CD386FB}" srcOrd="1" destOrd="0" presId="urn:microsoft.com/office/officeart/2018/2/layout/IconVerticalSolidList"/>
    <dgm:cxn modelId="{4868FE39-169C-420E-A3A9-8A7EC5B1312E}" type="presParOf" srcId="{9141DED4-DE20-42ED-9B30-6EEBB4F3B6D8}" destId="{3A807168-4D36-48CB-A06D-14DE51E13B71}" srcOrd="2" destOrd="0" presId="urn:microsoft.com/office/officeart/2018/2/layout/IconVerticalSolidList"/>
    <dgm:cxn modelId="{86469608-59C1-4441-93EA-FA2DBFC1DEDF}" type="presParOf" srcId="{9141DED4-DE20-42ED-9B30-6EEBB4F3B6D8}" destId="{10E75875-433C-4912-AC4F-630D5C897D54}" srcOrd="3" destOrd="0" presId="urn:microsoft.com/office/officeart/2018/2/layout/IconVerticalSolidList"/>
    <dgm:cxn modelId="{3763D6A8-A819-449F-8E3F-797FF5F5DFD8}" type="presParOf" srcId="{D76DC3C1-C34D-42DF-8285-B2A8ED700430}" destId="{EAA0D3FD-2990-40E1-B669-E2E46403E731}" srcOrd="1" destOrd="0" presId="urn:microsoft.com/office/officeart/2018/2/layout/IconVerticalSolidList"/>
    <dgm:cxn modelId="{4E021503-1CDB-49B1-8898-49715C3FBEA7}" type="presParOf" srcId="{D76DC3C1-C34D-42DF-8285-B2A8ED700430}" destId="{7BA5CB90-7FE3-4599-901A-C0DC45085025}" srcOrd="2" destOrd="0" presId="urn:microsoft.com/office/officeart/2018/2/layout/IconVerticalSolidList"/>
    <dgm:cxn modelId="{61D49404-7839-488F-BD25-407F72161A74}" type="presParOf" srcId="{7BA5CB90-7FE3-4599-901A-C0DC45085025}" destId="{70550797-5A34-4983-B618-80DE2D2E0EBD}" srcOrd="0" destOrd="0" presId="urn:microsoft.com/office/officeart/2018/2/layout/IconVerticalSolidList"/>
    <dgm:cxn modelId="{DAE39571-091C-4292-A86B-E3AAB445E77C}" type="presParOf" srcId="{7BA5CB90-7FE3-4599-901A-C0DC45085025}" destId="{254CFA99-3606-4884-83DF-ED9156DD3D7B}" srcOrd="1" destOrd="0" presId="urn:microsoft.com/office/officeart/2018/2/layout/IconVerticalSolidList"/>
    <dgm:cxn modelId="{C9B3642F-6AF7-4BD0-BA69-8D4AEE8E8A13}" type="presParOf" srcId="{7BA5CB90-7FE3-4599-901A-C0DC45085025}" destId="{0B5FBF7F-1027-46C1-96C6-6F306D32DE9C}" srcOrd="2" destOrd="0" presId="urn:microsoft.com/office/officeart/2018/2/layout/IconVerticalSolidList"/>
    <dgm:cxn modelId="{C22D95DF-766A-408C-AA9A-EF7B5F69FDBD}" type="presParOf" srcId="{7BA5CB90-7FE3-4599-901A-C0DC45085025}" destId="{3F31D0C2-3C81-4009-92E1-DF666E06BE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69D9F-9586-4B77-B8A0-DBAA3EE2C65B}">
      <dsp:nvSpPr>
        <dsp:cNvPr id="0" name=""/>
        <dsp:cNvSpPr/>
      </dsp:nvSpPr>
      <dsp:spPr>
        <a:xfrm>
          <a:off x="0" y="1054008"/>
          <a:ext cx="11489068" cy="1945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B0E2A-0C1B-4395-B804-8DA81CD386FB}">
      <dsp:nvSpPr>
        <dsp:cNvPr id="0" name=""/>
        <dsp:cNvSpPr/>
      </dsp:nvSpPr>
      <dsp:spPr>
        <a:xfrm>
          <a:off x="588623" y="1491827"/>
          <a:ext cx="1070224" cy="1070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E75875-433C-4912-AC4F-630D5C897D54}">
      <dsp:nvSpPr>
        <dsp:cNvPr id="0" name=""/>
        <dsp:cNvSpPr/>
      </dsp:nvSpPr>
      <dsp:spPr>
        <a:xfrm>
          <a:off x="2247470" y="1054008"/>
          <a:ext cx="9241597" cy="194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937" tIns="205937" rIns="205937" bIns="205937" numCol="1" spcCol="1270" anchor="ctr" anchorCtr="0">
          <a:noAutofit/>
        </a:bodyPr>
        <a:lstStyle/>
        <a:p>
          <a:pPr marL="0" lvl="0" indent="0" algn="l" defTabSz="844550">
            <a:lnSpc>
              <a:spcPct val="100000"/>
            </a:lnSpc>
            <a:spcBef>
              <a:spcPct val="0"/>
            </a:spcBef>
            <a:spcAft>
              <a:spcPct val="35000"/>
            </a:spcAft>
            <a:buNone/>
          </a:pPr>
          <a:r>
            <a:rPr lang="en-US" sz="1900" b="1" i="0" kern="1200"/>
            <a:t>In the older systems where the flight information is stored in one place and tickets information is stored in another place and for the flight booking where sometimes people manually go to the airport and buy the ticket considering the above and many other limitations the flight management system has been introduced</a:t>
          </a:r>
          <a:endParaRPr lang="en-US" sz="1900" kern="1200"/>
        </a:p>
      </dsp:txBody>
      <dsp:txXfrm>
        <a:off x="2247470" y="1054008"/>
        <a:ext cx="9241597" cy="1945862"/>
      </dsp:txXfrm>
    </dsp:sp>
    <dsp:sp modelId="{70550797-5A34-4983-B618-80DE2D2E0EBD}">
      <dsp:nvSpPr>
        <dsp:cNvPr id="0" name=""/>
        <dsp:cNvSpPr/>
      </dsp:nvSpPr>
      <dsp:spPr>
        <a:xfrm>
          <a:off x="0" y="3486336"/>
          <a:ext cx="11489068" cy="19458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CFA99-3606-4884-83DF-ED9156DD3D7B}">
      <dsp:nvSpPr>
        <dsp:cNvPr id="0" name=""/>
        <dsp:cNvSpPr/>
      </dsp:nvSpPr>
      <dsp:spPr>
        <a:xfrm>
          <a:off x="588623" y="3924155"/>
          <a:ext cx="1070224" cy="1070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31D0C2-3C81-4009-92E1-DF666E06BEBA}">
      <dsp:nvSpPr>
        <dsp:cNvPr id="0" name=""/>
        <dsp:cNvSpPr/>
      </dsp:nvSpPr>
      <dsp:spPr>
        <a:xfrm>
          <a:off x="2247470" y="3486336"/>
          <a:ext cx="9241597" cy="194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937" tIns="205937" rIns="205937" bIns="205937" numCol="1" spcCol="1270" anchor="ctr" anchorCtr="0">
          <a:noAutofit/>
        </a:bodyPr>
        <a:lstStyle/>
        <a:p>
          <a:pPr marL="0" lvl="0" indent="0" algn="l" defTabSz="844550">
            <a:lnSpc>
              <a:spcPct val="100000"/>
            </a:lnSpc>
            <a:spcBef>
              <a:spcPct val="0"/>
            </a:spcBef>
            <a:spcAft>
              <a:spcPct val="35000"/>
            </a:spcAft>
            <a:buNone/>
          </a:pPr>
          <a:r>
            <a:rPr lang="en-US" sz="1900" b="1" i="0" kern="1200"/>
            <a:t>This Flight Management System gives us the feasibility to store the information of the flights for the admis and for the users can book their ticket by using this  application</a:t>
          </a:r>
          <a:endParaRPr lang="en-US" sz="1900" kern="1200"/>
        </a:p>
      </dsp:txBody>
      <dsp:txXfrm>
        <a:off x="2247470" y="3486336"/>
        <a:ext cx="9241597" cy="19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626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28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172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1862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32450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45414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387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55001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493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7755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1774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0337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7015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1250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957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0406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2878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50786665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commons.wikimedia.org/wiki/File:E4411-Ryanair-planes-in-Dublin.jp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azmisahin.com/" TargetMode="External"/><Relationship Id="rId7" Type="http://schemas.openxmlformats.org/officeDocument/2006/relationships/hyperlink" Target="https://www.marcus-povey.co.uk/2020/08/31/known-postman-collection/"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hyperlink" Target="https://www.marcosbox.org/2019/04/visual-studio-code-snap.html" TargetMode="External"/><Relationship Id="rId5" Type="http://schemas.openxmlformats.org/officeDocument/2006/relationships/hyperlink" Target="https://xaleph.deviantart.com/art/Simple-MySQL-Icon-167971780" TargetMode="Externa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hyperlink" Target="http://melonicedlatte.com/2021/07/11/174700.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84535" y="-241252"/>
            <a:ext cx="4219199" cy="3066507"/>
          </a:xfrm>
        </p:spPr>
        <p:txBody>
          <a:bodyPr>
            <a:normAutofit/>
          </a:bodyPr>
          <a:lstStyle/>
          <a:p>
            <a:r>
              <a:rPr lang="en-US" sz="2800" b="1">
                <a:solidFill>
                  <a:srgbClr val="EBEBEB"/>
                </a:solidFill>
              </a:rPr>
              <a:t>FLIGHT  MANAGEMENT SYSYTEM</a:t>
            </a:r>
          </a:p>
        </p:txBody>
      </p:sp>
      <p:sp>
        <p:nvSpPr>
          <p:cNvPr id="8" name="Subtitle 7">
            <a:extLst>
              <a:ext uri="{FF2B5EF4-FFF2-40B4-BE49-F238E27FC236}">
                <a16:creationId xmlns:a16="http://schemas.microsoft.com/office/drawing/2014/main" id="{DCB7B8EC-5495-2DA6-536D-D6EB635C7EC6}"/>
              </a:ext>
            </a:extLst>
          </p:cNvPr>
          <p:cNvSpPr>
            <a:spLocks noGrp="1"/>
          </p:cNvSpPr>
          <p:nvPr>
            <p:ph type="subTitle" idx="1"/>
          </p:nvPr>
        </p:nvSpPr>
        <p:spPr>
          <a:xfrm>
            <a:off x="8476345" y="3423763"/>
            <a:ext cx="7438672" cy="1621508"/>
          </a:xfrm>
        </p:spPr>
        <p:txBody>
          <a:bodyPr>
            <a:normAutofit fontScale="85000" lnSpcReduction="20000"/>
          </a:bodyPr>
          <a:lstStyle/>
          <a:p>
            <a:r>
              <a:rPr lang="en-US" sz="1800">
                <a:solidFill>
                  <a:schemeClr val="tx2">
                    <a:lumMod val="40000"/>
                    <a:lumOff val="60000"/>
                  </a:schemeClr>
                </a:solidFill>
              </a:rPr>
              <a:t>                                                          </a:t>
            </a:r>
            <a:r>
              <a:rPr lang="en-US" sz="2400">
                <a:solidFill>
                  <a:schemeClr val="tx2">
                    <a:lumMod val="40000"/>
                    <a:lumOff val="60000"/>
                  </a:schemeClr>
                </a:solidFill>
              </a:rPr>
              <a:t>                                               </a:t>
            </a:r>
            <a:r>
              <a:rPr lang="en-US" sz="2400" b="1">
                <a:solidFill>
                  <a:schemeClr val="tx2">
                    <a:lumMod val="40000"/>
                    <a:lumOff val="60000"/>
                  </a:schemeClr>
                </a:solidFill>
              </a:rPr>
              <a:t>     --</a:t>
            </a:r>
            <a:endParaRPr lang="en-US">
              <a:solidFill>
                <a:schemeClr val="tx2">
                  <a:lumMod val="40000"/>
                  <a:lumOff val="60000"/>
                </a:schemeClr>
              </a:solidFill>
            </a:endParaRPr>
          </a:p>
          <a:p>
            <a:r>
              <a:rPr lang="en-US" sz="2800" b="1" i="1">
                <a:solidFill>
                  <a:schemeClr val="tx2">
                    <a:lumMod val="40000"/>
                    <a:lumOff val="60000"/>
                  </a:schemeClr>
                </a:solidFill>
              </a:rPr>
              <a:t>PRESENTED BY :-</a:t>
            </a:r>
            <a:endParaRPr lang="en-US" sz="2800" i="1">
              <a:solidFill>
                <a:schemeClr val="tx2">
                  <a:lumMod val="40000"/>
                  <a:lumOff val="60000"/>
                </a:schemeClr>
              </a:solidFill>
            </a:endParaRPr>
          </a:p>
          <a:p>
            <a:r>
              <a:rPr lang="en-US" sz="2800" b="1">
                <a:solidFill>
                  <a:schemeClr val="tx2">
                    <a:lumMod val="40000"/>
                    <a:lumOff val="60000"/>
                  </a:schemeClr>
                </a:solidFill>
              </a:rPr>
              <a:t>Prathyusha VIDIYALA</a:t>
            </a:r>
            <a:endParaRPr lang="en-US" sz="2800">
              <a:solidFill>
                <a:schemeClr val="tx2">
                  <a:lumMod val="40000"/>
                  <a:lumOff val="60000"/>
                </a:schemeClr>
              </a:solidFill>
            </a:endParaRPr>
          </a:p>
          <a:p>
            <a:r>
              <a:rPr lang="en-US" sz="2800" b="1">
                <a:solidFill>
                  <a:schemeClr val="tx2">
                    <a:lumMod val="40000"/>
                    <a:lumOff val="60000"/>
                  </a:schemeClr>
                </a:solidFill>
              </a:rPr>
              <a:t>Axis10JFSB1008</a:t>
            </a:r>
          </a:p>
          <a:p>
            <a:endParaRPr lang="en-US" sz="1800" b="1">
              <a:solidFill>
                <a:schemeClr val="tx2">
                  <a:lumMod val="40000"/>
                  <a:lumOff val="60000"/>
                </a:schemeClr>
              </a:solidFill>
            </a:endParaRPr>
          </a:p>
        </p:txBody>
      </p:sp>
      <p:pic>
        <p:nvPicPr>
          <p:cNvPr id="23" name="Picture 25">
            <a:extLst>
              <a:ext uri="{FF2B5EF4-FFF2-40B4-BE49-F238E27FC236}">
                <a16:creationId xmlns:a16="http://schemas.microsoft.com/office/drawing/2014/main" id="{9E908A61-CD49-FD35-095C-50D812A4E70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15136"/>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6" name="TextBox 25">
            <a:extLst>
              <a:ext uri="{FF2B5EF4-FFF2-40B4-BE49-F238E27FC236}">
                <a16:creationId xmlns:a16="http://schemas.microsoft.com/office/drawing/2014/main" id="{DF30D64F-D9DD-0F18-5FDE-D9B6CD4366DA}"/>
              </a:ext>
            </a:extLst>
          </p:cNvPr>
          <p:cNvSpPr txBox="1"/>
          <p:nvPr/>
        </p:nvSpPr>
        <p:spPr>
          <a:xfrm>
            <a:off x="9490619" y="6657945"/>
            <a:ext cx="27013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46D8-CC30-CED8-0E11-99B5A1F5666D}"/>
              </a:ext>
            </a:extLst>
          </p:cNvPr>
          <p:cNvSpPr>
            <a:spLocks noGrp="1"/>
          </p:cNvSpPr>
          <p:nvPr>
            <p:ph type="title"/>
          </p:nvPr>
        </p:nvSpPr>
        <p:spPr>
          <a:xfrm>
            <a:off x="418892" y="629266"/>
            <a:ext cx="6188190" cy="1622321"/>
          </a:xfrm>
        </p:spPr>
        <p:txBody>
          <a:bodyPr>
            <a:normAutofit/>
          </a:bodyPr>
          <a:lstStyle/>
          <a:p>
            <a:r>
              <a:rPr lang="en-US" b="1">
                <a:solidFill>
                  <a:srgbClr val="EBEBEB"/>
                </a:solidFill>
                <a:latin typeface="Sitka Text"/>
              </a:rPr>
              <a:t>INTRODUCTION</a:t>
            </a:r>
          </a:p>
        </p:txBody>
      </p:sp>
      <p:sp>
        <p:nvSpPr>
          <p:cNvPr id="3" name="Content Placeholder 2">
            <a:extLst>
              <a:ext uri="{FF2B5EF4-FFF2-40B4-BE49-F238E27FC236}">
                <a16:creationId xmlns:a16="http://schemas.microsoft.com/office/drawing/2014/main" id="{B24295F6-6E06-AF3E-BAEB-E94DD483B8D2}"/>
              </a:ext>
            </a:extLst>
          </p:cNvPr>
          <p:cNvSpPr>
            <a:spLocks noGrp="1"/>
          </p:cNvSpPr>
          <p:nvPr>
            <p:ph idx="1"/>
          </p:nvPr>
        </p:nvSpPr>
        <p:spPr>
          <a:xfrm>
            <a:off x="404515" y="1949570"/>
            <a:ext cx="6188189" cy="3785419"/>
          </a:xfrm>
        </p:spPr>
        <p:txBody>
          <a:bodyPr vert="horz" lIns="91440" tIns="45720" rIns="91440" bIns="45720" rtlCol="0" anchor="t">
            <a:normAutofit/>
          </a:bodyPr>
          <a:lstStyle/>
          <a:p>
            <a:r>
              <a:rPr lang="en-US" sz="2400">
                <a:solidFill>
                  <a:srgbClr val="FFFFFF"/>
                </a:solidFill>
                <a:latin typeface="Calibri"/>
                <a:cs typeface="Calibri"/>
              </a:rPr>
              <a:t>FLIGHT MANAGEMENT SYSTEM is an application which enables the users to manage  flights  in an effective way.</a:t>
            </a:r>
          </a:p>
          <a:p>
            <a:pPr>
              <a:buClr>
                <a:srgbClr val="8AD0D6"/>
              </a:buClr>
            </a:pPr>
            <a:r>
              <a:rPr lang="en-US" sz="2400">
                <a:solidFill>
                  <a:srgbClr val="FFFFFF"/>
                </a:solidFill>
                <a:latin typeface="Calibri"/>
                <a:cs typeface="Calibri"/>
              </a:rPr>
              <a:t>The interactive GUI and ability to manage various flight details are the special features of this application</a:t>
            </a:r>
          </a:p>
          <a:p>
            <a:pPr>
              <a:buClr>
                <a:srgbClr val="8AD0D6"/>
              </a:buClr>
            </a:pPr>
            <a:r>
              <a:rPr lang="en-US" sz="2400">
                <a:solidFill>
                  <a:srgbClr val="FFFFFF"/>
                </a:solidFill>
                <a:latin typeface="Calibri"/>
                <a:cs typeface="Calibri"/>
              </a:rPr>
              <a:t>This app provides the feature to add the flight details and edit them when required and includes search operation as well</a:t>
            </a:r>
          </a:p>
        </p:txBody>
      </p:sp>
      <p:pic>
        <p:nvPicPr>
          <p:cNvPr id="4" name="Picture 5" descr="HD wallpaper: person riding airplane photography, airplane wing through ...">
            <a:extLst>
              <a:ext uri="{FF2B5EF4-FFF2-40B4-BE49-F238E27FC236}">
                <a16:creationId xmlns:a16="http://schemas.microsoft.com/office/drawing/2014/main" id="{46637E03-8DD6-1E50-B650-E2C78C73BC4C}"/>
              </a:ext>
            </a:extLst>
          </p:cNvPr>
          <p:cNvPicPr>
            <a:picLocks noChangeAspect="1"/>
          </p:cNvPicPr>
          <p:nvPr/>
        </p:nvPicPr>
        <p:blipFill rotWithShape="1">
          <a:blip r:embed="rId3"/>
          <a:srcRect r="45901"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41444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E7DB-EA4E-79C0-B895-FD7AADD45B99}"/>
              </a:ext>
            </a:extLst>
          </p:cNvPr>
          <p:cNvSpPr>
            <a:spLocks noGrp="1"/>
          </p:cNvSpPr>
          <p:nvPr>
            <p:ph type="title"/>
          </p:nvPr>
        </p:nvSpPr>
        <p:spPr>
          <a:xfrm>
            <a:off x="430451" y="64529"/>
            <a:ext cx="9404723" cy="1400530"/>
          </a:xfrm>
        </p:spPr>
        <p:txBody>
          <a:bodyPr>
            <a:normAutofit/>
          </a:bodyPr>
          <a:lstStyle/>
          <a:p>
            <a:r>
              <a:rPr lang="en-US" b="1" i="1"/>
              <a:t>FLAWS IN EXISITING SYSTEM AND PROPOSED SYSTEM</a:t>
            </a:r>
          </a:p>
        </p:txBody>
      </p:sp>
      <p:graphicFrame>
        <p:nvGraphicFramePr>
          <p:cNvPr id="7" name="Content Placeholder 2">
            <a:extLst>
              <a:ext uri="{FF2B5EF4-FFF2-40B4-BE49-F238E27FC236}">
                <a16:creationId xmlns:a16="http://schemas.microsoft.com/office/drawing/2014/main" id="{9E4281B7-9071-8888-B98F-B1C40E9B1650}"/>
              </a:ext>
            </a:extLst>
          </p:cNvPr>
          <p:cNvGraphicFramePr>
            <a:graphicFrameLocks noGrp="1"/>
          </p:cNvGraphicFramePr>
          <p:nvPr>
            <p:ph idx="1"/>
            <p:extLst>
              <p:ext uri="{D42A27DB-BD31-4B8C-83A1-F6EECF244321}">
                <p14:modId xmlns:p14="http://schemas.microsoft.com/office/powerpoint/2010/main" val="16591883"/>
              </p:ext>
            </p:extLst>
          </p:nvPr>
        </p:nvGraphicFramePr>
        <p:xfrm>
          <a:off x="272300" y="673594"/>
          <a:ext cx="11489068" cy="6486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975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B519A-12E1-5408-6EC6-B3917780325C}"/>
              </a:ext>
            </a:extLst>
          </p:cNvPr>
          <p:cNvSpPr>
            <a:spLocks noGrp="1"/>
          </p:cNvSpPr>
          <p:nvPr>
            <p:ph type="title"/>
          </p:nvPr>
        </p:nvSpPr>
        <p:spPr>
          <a:xfrm>
            <a:off x="8767019" y="1354635"/>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ENTITY-RELATIONSHIP DIAGRAM</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Diagram&#10;&#10;Description automatically generated">
            <a:extLst>
              <a:ext uri="{FF2B5EF4-FFF2-40B4-BE49-F238E27FC236}">
                <a16:creationId xmlns:a16="http://schemas.microsoft.com/office/drawing/2014/main" id="{3DAACF5C-115B-73A2-8A25-313451E97C6B}"/>
              </a:ext>
            </a:extLst>
          </p:cNvPr>
          <p:cNvPicPr>
            <a:picLocks noChangeAspect="1"/>
          </p:cNvPicPr>
          <p:nvPr/>
        </p:nvPicPr>
        <p:blipFill>
          <a:blip r:embed="rId6"/>
          <a:stretch>
            <a:fillRect/>
          </a:stretch>
        </p:blipFill>
        <p:spPr>
          <a:xfrm>
            <a:off x="-60636" y="5209"/>
            <a:ext cx="8757943" cy="6832738"/>
          </a:xfrm>
          <a:prstGeom prst="rect">
            <a:avLst/>
          </a:prstGeom>
          <a:effectLst/>
        </p:spPr>
      </p:pic>
    </p:spTree>
    <p:extLst>
      <p:ext uri="{BB962C8B-B14F-4D97-AF65-F5344CB8AC3E}">
        <p14:creationId xmlns:p14="http://schemas.microsoft.com/office/powerpoint/2010/main" val="1217791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7E3E-EEDD-186D-2CFB-B66E263C6B78}"/>
              </a:ext>
            </a:extLst>
          </p:cNvPr>
          <p:cNvSpPr>
            <a:spLocks noGrp="1"/>
          </p:cNvSpPr>
          <p:nvPr>
            <p:ph type="title"/>
          </p:nvPr>
        </p:nvSpPr>
        <p:spPr/>
        <p:txBody>
          <a:bodyPr/>
          <a:lstStyle/>
          <a:p>
            <a:r>
              <a:rPr lang="en-US" b="1"/>
              <a:t>APPLICATION FLOW </a:t>
            </a:r>
          </a:p>
        </p:txBody>
      </p:sp>
      <p:sp>
        <p:nvSpPr>
          <p:cNvPr id="3" name="Content Placeholder 2">
            <a:extLst>
              <a:ext uri="{FF2B5EF4-FFF2-40B4-BE49-F238E27FC236}">
                <a16:creationId xmlns:a16="http://schemas.microsoft.com/office/drawing/2014/main" id="{6D43930C-23B9-BC46-13AF-0BA2091BC4EF}"/>
              </a:ext>
            </a:extLst>
          </p:cNvPr>
          <p:cNvSpPr>
            <a:spLocks noGrp="1"/>
          </p:cNvSpPr>
          <p:nvPr>
            <p:ph idx="1"/>
          </p:nvPr>
        </p:nvSpPr>
        <p:spPr/>
        <p:txBody>
          <a:bodyPr vert="horz" lIns="91440" tIns="45720" rIns="91440" bIns="45720" rtlCol="0" anchor="t">
            <a:normAutofit/>
          </a:bodyPr>
          <a:lstStyle/>
          <a:p>
            <a:pPr>
              <a:buClr>
                <a:srgbClr val="8AD0D6"/>
              </a:buClr>
            </a:pPr>
            <a:r>
              <a:rPr lang="en-US"/>
              <a:t>                               </a:t>
            </a:r>
          </a:p>
        </p:txBody>
      </p:sp>
      <p:sp>
        <p:nvSpPr>
          <p:cNvPr id="4" name="Rectangle: Rounded Corners 3">
            <a:extLst>
              <a:ext uri="{FF2B5EF4-FFF2-40B4-BE49-F238E27FC236}">
                <a16:creationId xmlns:a16="http://schemas.microsoft.com/office/drawing/2014/main" id="{2BC33D8A-13BE-B5DF-D1E9-51029FC28FB5}"/>
              </a:ext>
            </a:extLst>
          </p:cNvPr>
          <p:cNvSpPr/>
          <p:nvPr/>
        </p:nvSpPr>
        <p:spPr>
          <a:xfrm>
            <a:off x="84790" y="1415692"/>
            <a:ext cx="1869056" cy="1394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SIGN-UP</a:t>
            </a:r>
          </a:p>
        </p:txBody>
      </p:sp>
      <p:sp>
        <p:nvSpPr>
          <p:cNvPr id="7" name="Rectangle: Rounded Corners 6">
            <a:extLst>
              <a:ext uri="{FF2B5EF4-FFF2-40B4-BE49-F238E27FC236}">
                <a16:creationId xmlns:a16="http://schemas.microsoft.com/office/drawing/2014/main" id="{4003F5AF-B875-B6A4-F5A2-D493A7BBD944}"/>
              </a:ext>
            </a:extLst>
          </p:cNvPr>
          <p:cNvSpPr/>
          <p:nvPr/>
        </p:nvSpPr>
        <p:spPr>
          <a:xfrm>
            <a:off x="8624941" y="5139426"/>
            <a:ext cx="3019244" cy="1265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t>EDITING/DELETING FLIGHT DETAILS</a:t>
            </a:r>
          </a:p>
        </p:txBody>
      </p:sp>
      <p:sp>
        <p:nvSpPr>
          <p:cNvPr id="10" name="Rectangle: Rounded Corners 9">
            <a:extLst>
              <a:ext uri="{FF2B5EF4-FFF2-40B4-BE49-F238E27FC236}">
                <a16:creationId xmlns:a16="http://schemas.microsoft.com/office/drawing/2014/main" id="{D15EDB34-E9F2-2001-3E89-80DEA9AEA0DF}"/>
              </a:ext>
            </a:extLst>
          </p:cNvPr>
          <p:cNvSpPr/>
          <p:nvPr/>
        </p:nvSpPr>
        <p:spPr>
          <a:xfrm>
            <a:off x="2241394" y="2493993"/>
            <a:ext cx="2774828" cy="14089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t>LOGIN USING CREDENTIALS</a:t>
            </a:r>
          </a:p>
        </p:txBody>
      </p:sp>
      <p:sp>
        <p:nvSpPr>
          <p:cNvPr id="12" name="Rectangle: Rounded Corners 11">
            <a:extLst>
              <a:ext uri="{FF2B5EF4-FFF2-40B4-BE49-F238E27FC236}">
                <a16:creationId xmlns:a16="http://schemas.microsoft.com/office/drawing/2014/main" id="{554C8F2A-D4F2-8D27-9366-8C1BAA762C93}"/>
              </a:ext>
            </a:extLst>
          </p:cNvPr>
          <p:cNvSpPr/>
          <p:nvPr/>
        </p:nvSpPr>
        <p:spPr>
          <a:xfrm>
            <a:off x="5749468" y="3629805"/>
            <a:ext cx="2731697" cy="1265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t>ADDING  FLIGHT DETAILS</a:t>
            </a:r>
          </a:p>
        </p:txBody>
      </p:sp>
      <p:sp>
        <p:nvSpPr>
          <p:cNvPr id="13" name="TextBox 12">
            <a:extLst>
              <a:ext uri="{FF2B5EF4-FFF2-40B4-BE49-F238E27FC236}">
                <a16:creationId xmlns:a16="http://schemas.microsoft.com/office/drawing/2014/main" id="{D8A2F31E-E2BC-7B5A-439F-0EE59BCEF1BE}"/>
              </a:ext>
            </a:extLst>
          </p:cNvPr>
          <p:cNvSpPr txBox="1"/>
          <p:nvPr/>
        </p:nvSpPr>
        <p:spPr>
          <a:xfrm>
            <a:off x="5752676" y="1158226"/>
            <a:ext cx="4911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4" name="Rectangle: Rounded Corners 13">
            <a:extLst>
              <a:ext uri="{FF2B5EF4-FFF2-40B4-BE49-F238E27FC236}">
                <a16:creationId xmlns:a16="http://schemas.microsoft.com/office/drawing/2014/main" id="{3E3857C5-EFD2-D54A-2971-6AAA2FEBB329}"/>
              </a:ext>
            </a:extLst>
          </p:cNvPr>
          <p:cNvSpPr/>
          <p:nvPr/>
        </p:nvSpPr>
        <p:spPr>
          <a:xfrm>
            <a:off x="2477772" y="1551907"/>
            <a:ext cx="2401017" cy="618225"/>
          </a:xfrm>
          <a:prstGeom prst="roundRect">
            <a:avLst/>
          </a:prstGeom>
          <a:solidFill>
            <a:schemeClr val="accent3"/>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a:t>VALIDATION</a:t>
            </a:r>
          </a:p>
        </p:txBody>
      </p:sp>
      <p:sp>
        <p:nvSpPr>
          <p:cNvPr id="16" name="Rectangle: Rounded Corners 15">
            <a:extLst>
              <a:ext uri="{FF2B5EF4-FFF2-40B4-BE49-F238E27FC236}">
                <a16:creationId xmlns:a16="http://schemas.microsoft.com/office/drawing/2014/main" id="{3DF263A6-76F2-0166-F367-C1C0ADDEA1A9}"/>
              </a:ext>
            </a:extLst>
          </p:cNvPr>
          <p:cNvSpPr/>
          <p:nvPr/>
        </p:nvSpPr>
        <p:spPr>
          <a:xfrm>
            <a:off x="5813318" y="2500813"/>
            <a:ext cx="2401017" cy="618225"/>
          </a:xfrm>
          <a:prstGeom prst="roundRect">
            <a:avLst/>
          </a:prstGeom>
          <a:solidFill>
            <a:schemeClr val="accent3"/>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2400" b="1"/>
              <a:t>POST INTO DB</a:t>
            </a:r>
          </a:p>
        </p:txBody>
      </p:sp>
      <p:sp>
        <p:nvSpPr>
          <p:cNvPr id="17" name="Rectangle: Rounded Corners 16">
            <a:extLst>
              <a:ext uri="{FF2B5EF4-FFF2-40B4-BE49-F238E27FC236}">
                <a16:creationId xmlns:a16="http://schemas.microsoft.com/office/drawing/2014/main" id="{735D3A3D-84AE-18B5-8AFA-B4E1B067E256}"/>
              </a:ext>
            </a:extLst>
          </p:cNvPr>
          <p:cNvSpPr/>
          <p:nvPr/>
        </p:nvSpPr>
        <p:spPr>
          <a:xfrm>
            <a:off x="9249507" y="4154209"/>
            <a:ext cx="2401017" cy="618225"/>
          </a:xfrm>
          <a:prstGeom prst="roundRect">
            <a:avLst/>
          </a:prstGeom>
          <a:solidFill>
            <a:schemeClr val="accent3"/>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2400" b="1"/>
              <a:t>PUT &amp; DELETE </a:t>
            </a:r>
          </a:p>
        </p:txBody>
      </p:sp>
      <p:sp>
        <p:nvSpPr>
          <p:cNvPr id="5" name="Arrow: Down 4">
            <a:extLst>
              <a:ext uri="{FF2B5EF4-FFF2-40B4-BE49-F238E27FC236}">
                <a16:creationId xmlns:a16="http://schemas.microsoft.com/office/drawing/2014/main" id="{BA9BC298-CB1C-AE8D-9C88-F2BF52905CDF}"/>
              </a:ext>
            </a:extLst>
          </p:cNvPr>
          <p:cNvSpPr/>
          <p:nvPr/>
        </p:nvSpPr>
        <p:spPr>
          <a:xfrm>
            <a:off x="644769" y="2922953"/>
            <a:ext cx="460074" cy="61822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C94E1B74-0989-0EF1-DA5D-AA59581DFB30}"/>
              </a:ext>
            </a:extLst>
          </p:cNvPr>
          <p:cNvSpPr/>
          <p:nvPr/>
        </p:nvSpPr>
        <p:spPr>
          <a:xfrm>
            <a:off x="4071335" y="4258279"/>
            <a:ext cx="1509621" cy="40256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0920E2B5-A43F-39BF-E1B8-13DB1EBC3C99}"/>
              </a:ext>
            </a:extLst>
          </p:cNvPr>
          <p:cNvSpPr/>
          <p:nvPr/>
        </p:nvSpPr>
        <p:spPr>
          <a:xfrm>
            <a:off x="3448354" y="3900613"/>
            <a:ext cx="460074" cy="61822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7C2819-C3C0-519E-41B0-037864EB17D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11" name="Arrow: Right 10">
            <a:extLst>
              <a:ext uri="{FF2B5EF4-FFF2-40B4-BE49-F238E27FC236}">
                <a16:creationId xmlns:a16="http://schemas.microsoft.com/office/drawing/2014/main" id="{9799DE9B-EB7E-F12D-4D57-B032776E3506}"/>
              </a:ext>
            </a:extLst>
          </p:cNvPr>
          <p:cNvSpPr/>
          <p:nvPr/>
        </p:nvSpPr>
        <p:spPr>
          <a:xfrm>
            <a:off x="1181485" y="3237486"/>
            <a:ext cx="992037" cy="40256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highlight>
                <a:srgbClr val="00FF00"/>
              </a:highlight>
            </a:endParaRPr>
          </a:p>
        </p:txBody>
      </p:sp>
      <p:sp>
        <p:nvSpPr>
          <p:cNvPr id="15" name="Arrow: Right 14">
            <a:extLst>
              <a:ext uri="{FF2B5EF4-FFF2-40B4-BE49-F238E27FC236}">
                <a16:creationId xmlns:a16="http://schemas.microsoft.com/office/drawing/2014/main" id="{92929065-B63F-AF30-DB94-EE07EA573B3A}"/>
              </a:ext>
            </a:extLst>
          </p:cNvPr>
          <p:cNvSpPr/>
          <p:nvPr/>
        </p:nvSpPr>
        <p:spPr>
          <a:xfrm>
            <a:off x="7450013" y="5566618"/>
            <a:ext cx="1049547" cy="40256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B735D196-9255-AE41-2CD1-0B2BA21137E9}"/>
              </a:ext>
            </a:extLst>
          </p:cNvPr>
          <p:cNvSpPr/>
          <p:nvPr/>
        </p:nvSpPr>
        <p:spPr>
          <a:xfrm>
            <a:off x="6783901" y="4907028"/>
            <a:ext cx="546338" cy="862641"/>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63582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138F-97EE-AA70-A5F8-095F40123172}"/>
              </a:ext>
            </a:extLst>
          </p:cNvPr>
          <p:cNvSpPr>
            <a:spLocks noGrp="1"/>
          </p:cNvSpPr>
          <p:nvPr>
            <p:ph type="title"/>
          </p:nvPr>
        </p:nvSpPr>
        <p:spPr>
          <a:xfrm>
            <a:off x="660488" y="308944"/>
            <a:ext cx="9404723" cy="1400530"/>
          </a:xfrm>
        </p:spPr>
        <p:txBody>
          <a:bodyPr/>
          <a:lstStyle/>
          <a:p>
            <a:r>
              <a:rPr lang="en-US" sz="5400" b="1"/>
              <a:t>TOOLS USED</a:t>
            </a:r>
          </a:p>
        </p:txBody>
      </p:sp>
      <p:pic>
        <p:nvPicPr>
          <p:cNvPr id="5" name="Picture 5" descr="Icon&#10;&#10;Description automatically generated">
            <a:extLst>
              <a:ext uri="{FF2B5EF4-FFF2-40B4-BE49-F238E27FC236}">
                <a16:creationId xmlns:a16="http://schemas.microsoft.com/office/drawing/2014/main" id="{12A12C81-9F76-40FF-365F-B2324F81F51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474234" y="3431876"/>
            <a:ext cx="2725947" cy="2754701"/>
          </a:xfrm>
          <a:prstGeom prst="rect">
            <a:avLst/>
          </a:prstGeom>
        </p:spPr>
      </p:pic>
      <p:pic>
        <p:nvPicPr>
          <p:cNvPr id="8" name="Picture 8" descr="Icon&#10;&#10;Description automatically generated">
            <a:extLst>
              <a:ext uri="{FF2B5EF4-FFF2-40B4-BE49-F238E27FC236}">
                <a16:creationId xmlns:a16="http://schemas.microsoft.com/office/drawing/2014/main" id="{13AEFBC3-A9FC-3322-A61F-BBCE86ED573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47494" y="3150079"/>
            <a:ext cx="2743200" cy="2743200"/>
          </a:xfrm>
          <a:prstGeom prst="rect">
            <a:avLst/>
          </a:prstGeom>
        </p:spPr>
      </p:pic>
      <p:pic>
        <p:nvPicPr>
          <p:cNvPr id="13" name="Picture 13" descr="Logo, company name&#10;&#10;Description automatically generated">
            <a:extLst>
              <a:ext uri="{FF2B5EF4-FFF2-40B4-BE49-F238E27FC236}">
                <a16:creationId xmlns:a16="http://schemas.microsoft.com/office/drawing/2014/main" id="{2796420A-672C-A48D-B4B3-AB94F171F4EE}"/>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386491" y="3849807"/>
            <a:ext cx="2962076" cy="2341084"/>
          </a:xfrm>
        </p:spPr>
      </p:pic>
      <p:pic>
        <p:nvPicPr>
          <p:cNvPr id="16" name="Picture 16" descr="Icon&#10;&#10;Description automatically generated">
            <a:extLst>
              <a:ext uri="{FF2B5EF4-FFF2-40B4-BE49-F238E27FC236}">
                <a16:creationId xmlns:a16="http://schemas.microsoft.com/office/drawing/2014/main" id="{036D3288-2721-61FE-AAEB-EA8E9F19E9A2}"/>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866626" y="1480150"/>
            <a:ext cx="4410974" cy="1309774"/>
          </a:xfrm>
          <a:prstGeom prst="rect">
            <a:avLst/>
          </a:prstGeom>
        </p:spPr>
      </p:pic>
      <p:pic>
        <p:nvPicPr>
          <p:cNvPr id="19" name="Picture 19" descr="Logo&#10;&#10;Description automatically generated">
            <a:extLst>
              <a:ext uri="{FF2B5EF4-FFF2-40B4-BE49-F238E27FC236}">
                <a16:creationId xmlns:a16="http://schemas.microsoft.com/office/drawing/2014/main" id="{469134B8-1AD3-263B-3495-9A984E710C03}"/>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382438" y="1348596"/>
            <a:ext cx="4554747" cy="2277373"/>
          </a:xfrm>
          <a:prstGeom prst="rect">
            <a:avLst/>
          </a:prstGeom>
        </p:spPr>
      </p:pic>
    </p:spTree>
    <p:extLst>
      <p:ext uri="{BB962C8B-B14F-4D97-AF65-F5344CB8AC3E}">
        <p14:creationId xmlns:p14="http://schemas.microsoft.com/office/powerpoint/2010/main" val="202740343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40EC2-B842-4A76-4067-3D1FB4EE7A46}"/>
              </a:ext>
            </a:extLst>
          </p:cNvPr>
          <p:cNvSpPr>
            <a:spLocks noGrp="1"/>
          </p:cNvSpPr>
          <p:nvPr>
            <p:ph type="title"/>
          </p:nvPr>
        </p:nvSpPr>
        <p:spPr>
          <a:xfrm>
            <a:off x="648930" y="629266"/>
            <a:ext cx="6188190" cy="1622321"/>
          </a:xfrm>
        </p:spPr>
        <p:txBody>
          <a:bodyPr>
            <a:normAutofit/>
          </a:bodyPr>
          <a:lstStyle/>
          <a:p>
            <a:r>
              <a:rPr lang="en-US" b="1">
                <a:solidFill>
                  <a:srgbClr val="EBEBEB"/>
                </a:solidFill>
              </a:rPr>
              <a:t>CONCLUSION</a:t>
            </a:r>
          </a:p>
        </p:txBody>
      </p:sp>
      <p:sp>
        <p:nvSpPr>
          <p:cNvPr id="3" name="Content Placeholder 2">
            <a:extLst>
              <a:ext uri="{FF2B5EF4-FFF2-40B4-BE49-F238E27FC236}">
                <a16:creationId xmlns:a16="http://schemas.microsoft.com/office/drawing/2014/main" id="{7A473D5B-33A2-FAAB-E6CA-E9D3CF42D876}"/>
              </a:ext>
            </a:extLst>
          </p:cNvPr>
          <p:cNvSpPr>
            <a:spLocks noGrp="1"/>
          </p:cNvSpPr>
          <p:nvPr>
            <p:ph idx="1"/>
          </p:nvPr>
        </p:nvSpPr>
        <p:spPr>
          <a:xfrm>
            <a:off x="131346" y="1719533"/>
            <a:ext cx="6705773" cy="4504286"/>
          </a:xfrm>
        </p:spPr>
        <p:txBody>
          <a:bodyPr vert="horz" lIns="91440" tIns="45720" rIns="91440" bIns="45720" rtlCol="0" anchor="t">
            <a:noAutofit/>
          </a:bodyPr>
          <a:lstStyle/>
          <a:p>
            <a:endParaRPr lang="en-US">
              <a:solidFill>
                <a:srgbClr val="FFFFFF"/>
              </a:solidFill>
            </a:endParaRPr>
          </a:p>
          <a:p>
            <a:pPr>
              <a:buClr>
                <a:srgbClr val="8AD0D6"/>
              </a:buClr>
            </a:pPr>
            <a:r>
              <a:rPr lang="en-US" sz="2800" b="1">
                <a:solidFill>
                  <a:srgbClr val="FFFFFF"/>
                </a:solidFill>
              </a:rPr>
              <a:t>As we are heading into the time where efficiency and user convenience are the priority, this application provides us an effective way to Admins to manage the flights and for the users to book and travel in the flights.</a:t>
            </a:r>
          </a:p>
        </p:txBody>
      </p:sp>
      <p:sp>
        <p:nvSpPr>
          <p:cNvPr id="3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7" name="Picture 26" descr="Plane on tarmac">
            <a:extLst>
              <a:ext uri="{FF2B5EF4-FFF2-40B4-BE49-F238E27FC236}">
                <a16:creationId xmlns:a16="http://schemas.microsoft.com/office/drawing/2014/main" id="{C038933B-3172-2661-F91D-5215680B3509}"/>
              </a:ext>
            </a:extLst>
          </p:cNvPr>
          <p:cNvPicPr>
            <a:picLocks noChangeAspect="1"/>
          </p:cNvPicPr>
          <p:nvPr/>
        </p:nvPicPr>
        <p:blipFill rotWithShape="1">
          <a:blip r:embed="rId3"/>
          <a:srcRect l="38756" r="12935"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87324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D598E-302B-CFA7-2F88-0D020D772BA6}"/>
              </a:ext>
            </a:extLst>
          </p:cNvPr>
          <p:cNvSpPr>
            <a:spLocks noGrp="1"/>
          </p:cNvSpPr>
          <p:nvPr>
            <p:ph type="title"/>
          </p:nvPr>
        </p:nvSpPr>
        <p:spPr>
          <a:xfrm>
            <a:off x="7095064" y="2533578"/>
            <a:ext cx="5455652" cy="3066507"/>
          </a:xfrm>
        </p:spPr>
        <p:txBody>
          <a:bodyPr vert="horz" lIns="91440" tIns="45720" rIns="91440" bIns="45720" rtlCol="0" anchor="b">
            <a:normAutofit/>
          </a:bodyPr>
          <a:lstStyle/>
          <a:p>
            <a:r>
              <a:rPr lang="en-US" sz="6000" b="1">
                <a:solidFill>
                  <a:srgbClr val="EBEBEB"/>
                </a:solidFill>
              </a:rPr>
              <a:t>THANK YOU FOR THE JOURNEY</a:t>
            </a:r>
            <a:endParaRPr lang="en-US" sz="6000">
              <a:solidFill>
                <a:srgbClr val="EBEBEB"/>
              </a:solidFill>
            </a:endParaRPr>
          </a:p>
        </p:txBody>
      </p:sp>
      <p:sp>
        <p:nvSpPr>
          <p:cNvPr id="4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Aeroplane taking off against dramatic sky">
            <a:extLst>
              <a:ext uri="{FF2B5EF4-FFF2-40B4-BE49-F238E27FC236}">
                <a16:creationId xmlns:a16="http://schemas.microsoft.com/office/drawing/2014/main" id="{5C46D846-90CE-101E-4A22-F16B39EA6716}"/>
              </a:ext>
            </a:extLst>
          </p:cNvPr>
          <p:cNvPicPr>
            <a:picLocks noChangeAspect="1"/>
          </p:cNvPicPr>
          <p:nvPr/>
        </p:nvPicPr>
        <p:blipFill rotWithShape="1">
          <a:blip r:embed="rId7"/>
          <a:srcRect l="1390" r="23364"/>
          <a:stretch/>
        </p:blipFill>
        <p:spPr>
          <a:xfrm>
            <a:off x="20" y="10"/>
            <a:ext cx="6983543"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45" name="Rectangle 4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4228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FLIGHT  MANAGEMENT SYSYTEM</vt:lpstr>
      <vt:lpstr>INTRODUCTION</vt:lpstr>
      <vt:lpstr>FLAWS IN EXISITING SYSTEM AND PROPOSED SYSTEM</vt:lpstr>
      <vt:lpstr>ENTITY-RELATIONSHIP DIAGRAM</vt:lpstr>
      <vt:lpstr>APPLICATION FLOW </vt:lpstr>
      <vt:lpstr>TOOLS USED</vt:lpstr>
      <vt:lpstr>CONCLUSION</vt:lpstr>
      <vt:lpstr>THANK YOU FOR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2023-01-15T16:16:49Z</dcterms:created>
  <dcterms:modified xsi:type="dcterms:W3CDTF">2023-01-15T20:44:10Z</dcterms:modified>
</cp:coreProperties>
</file>