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NAME:PRIYANGA.V</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NO:122204026</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DEPARTMENT:B.COM CORPORATE SECRETARYSHIP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SHRI KRISHNASWAMY COLLEGE FOR WOMEN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76759" y="0"/>
            <a:ext cx="8876791" cy="6815327"/>
          </a:xfrm>
          <a:prstGeom prst="rect">
            <a:avLst/>
          </a:prstGeom>
        </p:spPr>
        <p:txBody>
          <a:bodyPr vert="horz" wrap="square" lIns="0" tIns="13335" rIns="0" bIns="0" rtlCol="0">
            <a:spAutoFit/>
          </a:bodyPr>
          <a:lstStyle/>
          <a:p>
            <a:pPr marL="12700">
              <a:lnSpc>
                <a:spcPct val="100000"/>
              </a:lnSpc>
              <a:spcBef>
                <a:spcPts val="105"/>
              </a:spcBef>
            </a:pPr>
            <a:r>
              <a:rPr sz="4800" i="1" spc="15" dirty="0">
                <a:latin typeface="Trebuchet MS"/>
                <a:cs typeface="Trebuchet MS"/>
              </a:rPr>
              <a:t>M</a:t>
            </a:r>
            <a:r>
              <a:rPr sz="4800" i="1" dirty="0">
                <a:latin typeface="Trebuchet MS"/>
                <a:cs typeface="Trebuchet MS"/>
              </a:rPr>
              <a:t>O</a:t>
            </a:r>
            <a:r>
              <a:rPr sz="4800" i="1" spc="-15" dirty="0">
                <a:latin typeface="Trebuchet MS"/>
                <a:cs typeface="Trebuchet MS"/>
              </a:rPr>
              <a:t>D</a:t>
            </a:r>
            <a:r>
              <a:rPr sz="4800" i="1" spc="-35" dirty="0">
                <a:latin typeface="Trebuchet MS"/>
                <a:cs typeface="Trebuchet MS"/>
              </a:rPr>
              <a:t>E</a:t>
            </a:r>
            <a:r>
              <a:rPr sz="4800" i="1" spc="-30" dirty="0">
                <a:latin typeface="Trebuchet MS"/>
                <a:cs typeface="Trebuchet MS"/>
              </a:rPr>
              <a:t>LL</a:t>
            </a:r>
            <a:r>
              <a:rPr sz="4800" i="1" spc="-5" dirty="0">
                <a:latin typeface="Trebuchet MS"/>
                <a:cs typeface="Trebuchet MS"/>
              </a:rPr>
              <a:t>I</a:t>
            </a:r>
            <a:r>
              <a:rPr sz="4800" i="1" spc="30" dirty="0">
                <a:latin typeface="Trebuchet MS"/>
                <a:cs typeface="Trebuchet MS"/>
              </a:rPr>
              <a:t>N</a:t>
            </a:r>
            <a:r>
              <a:rPr sz="4800" i="1" spc="5" dirty="0">
                <a:latin typeface="Trebuchet MS"/>
                <a:cs typeface="Trebuchet MS"/>
              </a:rPr>
              <a:t>G</a:t>
            </a:r>
            <a:endParaRPr lang="en-US" sz="4800" i="1" spc="5" dirty="0">
              <a:latin typeface="Trebuchet MS"/>
              <a:cs typeface="Trebuchet MS"/>
            </a:endParaRPr>
          </a:p>
          <a:p>
            <a:pPr marL="12700">
              <a:lnSpc>
                <a:spcPct val="100000"/>
              </a:lnSpc>
              <a:spcBef>
                <a:spcPts val="105"/>
              </a:spcBef>
            </a:pPr>
            <a:r>
              <a:rPr lang="en-US" sz="2400" i="1" spc="5" dirty="0">
                <a:cs typeface="Trebuchet MS"/>
              </a:rPr>
              <a:t>1. Descriptive Analytics:
    - Gender distribution across departments, job titles, locations, and job levels
    - Identification of underrepresented gender groups
2. Inferential Analytics:
    - Statistical analysis to identify significant differences in gender representation
    - Hypothesis testing to determine if differences are due to chance or underlying factors
3. Predictive Analytics:
    - Modeling to forecast future gender distribution based on trends and patterns
    - Identification of potential barriers to gender parity
4. Prescriptive Analytics:
    - Development of targeted initiatives to address gender disparities
    - Recommendations for diversity and inclusion strategies</a:t>
            </a:r>
            <a:endParaRPr sz="2400" i="1"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64" name="Google Shape;64;p3"/>
          <p:cNvSpPr txBox="1">
            <a:spLocks noGrp="1"/>
          </p:cNvSpPr>
          <p:nvPr>
            <p:ph type="title"/>
          </p:nvPr>
        </p:nvSpPr>
        <p:spPr>
          <a:xfrm>
            <a:off x="755332" y="385443"/>
            <a:ext cx="2322415" cy="149078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65" name="Google Shape;65;p3"/>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FA405CC6-D4D4-2393-646F-C7E5123F0D3B}"/>
              </a:ext>
            </a:extLst>
          </p:cNvPr>
          <p:cNvPicPr>
            <a:picLocks noChangeAspect="1"/>
          </p:cNvPicPr>
          <p:nvPr/>
        </p:nvPicPr>
        <p:blipFill>
          <a:blip r:embed="rId3"/>
          <a:stretch>
            <a:fillRect/>
          </a:stretch>
        </p:blipFill>
        <p:spPr>
          <a:xfrm>
            <a:off x="588513" y="1876227"/>
            <a:ext cx="8765037" cy="45912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78075" y="684946"/>
            <a:ext cx="10681335" cy="3200876"/>
          </a:xfrm>
        </p:spPr>
        <p:txBody>
          <a:bodyPr/>
          <a:lstStyle/>
          <a:p>
            <a:r>
              <a:rPr lang="en-US" sz="2400" b="0" dirty="0">
                <a:latin typeface="Times New Roman" panose="02020603050405020304" pitchFamily="18" charset="0"/>
                <a:cs typeface="Times New Roman" panose="02020603050405020304" pitchFamily="18" charset="0"/>
              </a:rPr>
              <a:t>Conclusion</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dirty="0">
                <a:latin typeface="+mn-lt"/>
                <a:cs typeface="Times New Roman" panose="02020603050405020304" pitchFamily="18" charset="0"/>
              </a:rPr>
              <a:t>The Employee Gender Analysis has provided valuable insights into the current state of gender diversity within the organization. The findings highlight areas of strength and weakness, identifying opportunities to improve gender representation and address disparities.</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Gender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35146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000" b="0" spc="10" dirty="0">
                <a:latin typeface="+mn-lt"/>
              </a:rPr>
              <a:t>As an HR analyst, you have been tasked with conducting a comprehensive gender analysis of the organization’s workforce. The goal is to understand the current gender distribution, identify potential gender disparities, and inform diversity and inclusion initiatives.
Objectives:
1. Calculate the overall gender ratio of the organization.
2. Analyze the gender distribution across different departments, job titles, and locations.
3. Identify underrepresented gender groups in various areas of the organization.
4. Visualize the findings using charts and graphs to facilitate easy understanding and decision-making.</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1053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2000" b="0" spc="-20" dirty="0">
                <a:latin typeface="+mn-lt"/>
              </a:rPr>
              <a:t>Objective:To conduct a comprehensive analysis of the organization’s workforce to understand the current gender distribution, identify potential gender disparities, and inform diversity and inclusion initiatives.
Scope:
- Analyze employee data across various dimensions (department, job title, location)
- Calculate gender ratios and percentages
Deliverables:
1. Comprehensive report summarizing the analysis
2. Excel worksheets with pivot tables, charts, and graphs
Timeline:
- Data collection and preparation: 2 days
- Analysis and visualization days</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339709"/>
            <a:ext cx="8090035" cy="413061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br>
              <a:rPr lang="en-US" sz="3200" spc="5" dirty="0"/>
            </a:br>
            <a:br>
              <a:rPr lang="en-US" sz="3200" spc="5" dirty="0"/>
            </a:br>
            <a:r>
              <a:rPr lang="en-US" sz="2000" b="0" spc="5" dirty="0">
                <a:latin typeface="+mn-lt"/>
              </a:rPr>
              <a:t>1. HR Leadership: To inform strategic decisions on diversity, equity, and inclusion initiatives.
2. Diversity and Inclusion Team: To develop targeted programs and interventions addressing gender disparities.
3. Department Heads: To understand gender distribution within their teams and identify areas for improvement.
4. Employee Resource Groups (ERGs): To support gender-specific initiatives and advocate for change.
5. Senior Management: To provide insights for decision-making on talent development, succession planning, and organizational culture.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6849" y="863050"/>
            <a:ext cx="9763125" cy="5050742"/>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1800" b="0" dirty="0">
                <a:latin typeface="+mn-lt"/>
              </a:rPr>
              <a:t>1. Enhance Diversity and Inclusion: Identify and address gender disparities, fostering a more inclusive workplace culture.</a:t>
            </a:r>
            <a:br>
              <a:rPr lang="en-US" sz="1800" b="0" dirty="0">
                <a:latin typeface="+mn-lt"/>
              </a:rPr>
            </a:br>
            <a:r>
              <a:rPr lang="en-US" sz="1800" b="0" dirty="0">
                <a:latin typeface="+mn-lt"/>
              </a:rPr>
              <a:t>
2. Improve Talent Management: Develop targeted initiatives to attract, retain, and promote top talent from underrepresented gender groups.</a:t>
            </a:r>
            <a:br>
              <a:rPr lang="en-US" sz="1800" b="0" dirty="0">
                <a:latin typeface="+mn-lt"/>
              </a:rPr>
            </a:br>
            <a:r>
              <a:rPr lang="en-US" sz="1800" b="0" dirty="0">
                <a:latin typeface="+mn-lt"/>
              </a:rPr>
              <a:t>
3. Boost Employee Engagement: Create a more equitable work environment, leading to increased employee satisfaction and productivity.</a:t>
            </a:r>
            <a:br>
              <a:rPr lang="en-US" sz="1800" b="0" dirty="0">
                <a:latin typeface="+mn-lt"/>
              </a:rPr>
            </a:br>
            <a:r>
              <a:rPr lang="en-US" sz="1800" b="0" dirty="0">
                <a:latin typeface="+mn-lt"/>
              </a:rPr>
              <a:t>
4. Support Business Objectives: Drive business success by leveraging diverse perspectives, improving decision-making, and enhancing reputation.</a:t>
            </a:r>
            <a:br>
              <a:rPr lang="en-US" sz="1800" b="0" dirty="0">
                <a:latin typeface="+mn-lt"/>
              </a:rPr>
            </a:br>
            <a:r>
              <a:rPr lang="en-US" sz="1800" b="0" dirty="0">
                <a:latin typeface="+mn-lt"/>
              </a:rPr>
              <a:t>
5. Meet Regulatory Requirements: Ensure compliance with equal employment opportunity laws and regulations.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27861" y="165402"/>
            <a:ext cx="10911009" cy="6937090"/>
          </a:xfrm>
        </p:spPr>
        <p:txBody>
          <a:bodyPr/>
          <a:lstStyle/>
          <a:p>
            <a:r>
              <a:rPr lang="en-IN" dirty="0"/>
              <a:t>Dataset Description</a:t>
            </a:r>
            <a:br>
              <a:rPr lang="en-US" dirty="0"/>
            </a:br>
            <a:r>
              <a:rPr lang="en-US" sz="2000" b="0" dirty="0">
                <a:latin typeface="+mn-lt"/>
              </a:rPr>
              <a:t>1. *Employee ID*: Unique identifier for each employee</a:t>
            </a:r>
            <a:br>
              <a:rPr lang="en-US" sz="2000" b="0" dirty="0">
                <a:latin typeface="+mn-lt"/>
              </a:rPr>
            </a:br>
            <a:r>
              <a:rPr lang="en-US" sz="2000" b="0" dirty="0">
                <a:latin typeface="+mn-lt"/>
              </a:rPr>
              <a:t>
2. *Gender*: Employee’s self-identified gender (Male, Female, Non-binary, Prefer not to disclose)</a:t>
            </a:r>
            <a:br>
              <a:rPr lang="en-US" sz="2000" b="0" dirty="0">
                <a:latin typeface="+mn-lt"/>
              </a:rPr>
            </a:br>
            <a:r>
              <a:rPr lang="en-US" sz="2000" b="0" dirty="0">
                <a:latin typeface="+mn-lt"/>
              </a:rPr>
              <a:t>
3. *Department*: Employee’s department or team</a:t>
            </a:r>
            <a:br>
              <a:rPr lang="en-US" sz="2000" b="0" dirty="0">
                <a:latin typeface="+mn-lt"/>
              </a:rPr>
            </a:br>
            <a:r>
              <a:rPr lang="en-US" sz="2000" b="0" dirty="0">
                <a:latin typeface="+mn-lt"/>
              </a:rPr>
              <a:t>
4. *Job Title*: Employee’s job title or position</a:t>
            </a:r>
            <a:br>
              <a:rPr lang="en-US" sz="2000" b="0" dirty="0">
                <a:latin typeface="+mn-lt"/>
              </a:rPr>
            </a:br>
            <a:r>
              <a:rPr lang="en-US" sz="2000" b="0" dirty="0">
                <a:latin typeface="+mn-lt"/>
              </a:rPr>
              <a:t>
5. *Location*: Employee’s work location (city, state, country)</a:t>
            </a:r>
            <a:br>
              <a:rPr lang="en-US" sz="2000" b="0" dirty="0">
                <a:latin typeface="+mn-lt"/>
              </a:rPr>
            </a:br>
            <a:r>
              <a:rPr lang="en-US" sz="2000" b="0" dirty="0">
                <a:latin typeface="+mn-lt"/>
              </a:rPr>
              <a:t>
6. *Job Level*: Employee’s job level or grade</a:t>
            </a:r>
            <a:br>
              <a:rPr lang="en-US" sz="2000" b="0" dirty="0">
                <a:latin typeface="+mn-lt"/>
              </a:rPr>
            </a:br>
            <a:r>
              <a:rPr lang="en-US" sz="2000" b="0" dirty="0">
                <a:latin typeface="+mn-lt"/>
              </a:rPr>
              <a:t>
7. *Hire Date*: Employee’s hire date</a:t>
            </a:r>
            <a:br>
              <a:rPr lang="en-US" sz="2000" b="0" dirty="0">
                <a:latin typeface="+mn-lt"/>
              </a:rPr>
            </a:br>
            <a:r>
              <a:rPr lang="en-US" sz="2000" b="0" dirty="0">
                <a:latin typeface="+mn-lt"/>
              </a:rPr>
              <a:t>
8. *Tenure*: Employee’s tenure with the organization (in years)</a:t>
            </a:r>
            <a:br>
              <a:rPr lang="en-US" sz="2000" b="0" dirty="0">
                <a:latin typeface="+mn-lt"/>
              </a:rPr>
            </a:br>
            <a:r>
              <a:rPr lang="en-US" sz="2000" b="0" dirty="0">
                <a:latin typeface="+mn-lt"/>
              </a:rPr>
              <a:t>
9. *Full-time/Part-time*: Employee’s work status (Full-time, Part-time)</a:t>
            </a:r>
            <a:br>
              <a:rPr lang="en-US" sz="2000" b="0" dirty="0">
                <a:latin typeface="+mn-lt"/>
              </a:rPr>
            </a:br>
            <a:r>
              <a:rPr lang="en-US" sz="2000" b="0" dirty="0">
                <a:latin typeface="+mn-lt"/>
              </a:rPr>
              <a:t>
10. *Manager ID*: Employee’s manager or supervisor</a:t>
            </a:r>
            <a:br>
              <a:rPr lang="en-US" sz="2000" b="0" dirty="0">
                <a:latin typeface="+mn-lt"/>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flipH="1">
            <a:off x="8530375" y="-59639"/>
            <a:ext cx="3818863" cy="2915567"/>
          </a:xfrm>
          <a:prstGeom prst="rect">
            <a:avLst/>
          </a:prstGeom>
        </p:spPr>
      </p:pic>
      <p:sp>
        <p:nvSpPr>
          <p:cNvPr id="7" name="object 7"/>
          <p:cNvSpPr txBox="1">
            <a:spLocks noGrp="1"/>
          </p:cNvSpPr>
          <p:nvPr>
            <p:ph type="title"/>
          </p:nvPr>
        </p:nvSpPr>
        <p:spPr>
          <a:xfrm>
            <a:off x="113137" y="577932"/>
            <a:ext cx="8480425" cy="4784643"/>
          </a:xfrm>
          <a:prstGeom prst="rect">
            <a:avLst/>
          </a:prstGeom>
        </p:spPr>
        <p:txBody>
          <a:bodyPr vert="horz" wrap="square" lIns="0" tIns="16510" rIns="0" bIns="0" rtlCol="0">
            <a:spAutoFit/>
          </a:bodyPr>
          <a:lstStyle/>
          <a:p>
            <a:pPr marL="12700">
              <a:lnSpc>
                <a:spcPct val="100000"/>
              </a:lnSpc>
              <a:spcBef>
                <a:spcPts val="130"/>
              </a:spcBef>
            </a:pPr>
            <a:r>
              <a:rPr sz="4250" i="1" u="sng" spc="15" dirty="0"/>
              <a:t>THE</a:t>
            </a:r>
            <a:r>
              <a:rPr sz="4250" i="1" u="sng" spc="20" dirty="0"/>
              <a:t> </a:t>
            </a:r>
            <a:r>
              <a:rPr lang="en-US" sz="4250" i="1" u="sng" spc="20" dirty="0"/>
              <a:t>"</a:t>
            </a:r>
            <a:r>
              <a:rPr sz="4250" i="1" u="sng" spc="10" dirty="0"/>
              <a:t>WOW</a:t>
            </a:r>
            <a:r>
              <a:rPr lang="en-US" sz="4250" i="1" u="sng" spc="10" dirty="0"/>
              <a:t>"</a:t>
            </a:r>
            <a:r>
              <a:rPr sz="4250" i="1" u="sng" spc="85" dirty="0"/>
              <a:t> </a:t>
            </a:r>
            <a:r>
              <a:rPr sz="4250" i="1" u="sng" spc="10" dirty="0"/>
              <a:t>IN</a:t>
            </a:r>
            <a:r>
              <a:rPr sz="4250" i="1" u="sng" spc="-5" dirty="0"/>
              <a:t> </a:t>
            </a:r>
            <a:r>
              <a:rPr sz="4250" i="1" u="sng" spc="15" dirty="0"/>
              <a:t>OUR</a:t>
            </a:r>
            <a:r>
              <a:rPr sz="4250" i="1" u="sng" spc="-10" dirty="0"/>
              <a:t> </a:t>
            </a:r>
            <a:r>
              <a:rPr sz="4250" i="1" u="sng" spc="20" dirty="0"/>
              <a:t>SOLUTION</a:t>
            </a:r>
            <a:br>
              <a:rPr lang="en-US" sz="4250" i="1" u="sng" spc="20" dirty="0"/>
            </a:br>
            <a:r>
              <a:rPr lang="en-US" sz="2400" b="0" spc="20" dirty="0">
                <a:latin typeface="+mn-lt"/>
              </a:rPr>
              <a:t>W - Wide-ranging Insights: Our solution provides a comprehensive analysis of gender distribution across various dimensions, including department, job title, location, and job level.
O - Objective Recommendations: We offer data-driven, actionable recommendations to address gender disparities, ensuring objective decision-making.
W - Workplace Transformation: Our solution empowers organizations to create a more inclusive workplace culture, driving business success and employee satisfaction.</a:t>
            </a:r>
            <a:endParaRPr sz="4250" i="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As an HR analyst, you have been tasked with conducting a comprehensive gender analysis of the organization’s workforce. The goal is to understand the current gender distribution, identify potential gender disparities, and inform diversity and inclusion initiatives.
Objectives:
1. Calculate the overall gender ratio of the organization.
2. Analyze the gender distribution across different departments, job titles, and locations.
3. Identify underrepresented gender groups in various areas of the organization.
4. Visualize the findings using charts and graphs to facilitate easy understanding and decision-making.</vt:lpstr>
      <vt:lpstr>PROJECT OVERVIEW Objective:To conduct a comprehensive analysis of the organization’s workforce to understand the current gender distribution, identify potential gender disparities, and inform diversity and inclusion initiatives.
Scope:
- Analyze employee data across various dimensions (department, job title, location)
- Calculate gender ratios and percentages
Deliverables:
1. Comprehensive report summarizing the analysis
2. Excel worksheets with pivot tables, charts, and graphs
Timeline:
- Data collection and preparation: 2 days
- Analysis and visualization days</vt:lpstr>
      <vt:lpstr>WHO ARE THE END USERS?  1. HR Leadership: To inform strategic decisions on diversity, equity, and inclusion initiatives.
2. Diversity and Inclusion Team: To develop targeted programs and interventions addressing gender disparities.
3. Department Heads: To understand gender distribution within their teams and identify areas for improvement.
4. Employee Resource Groups (ERGs): To support gender-specific initiatives and advocate for change.
5. Senior Management: To provide insights for decision-making on talent development, succession planning, and organizational culture.</vt:lpstr>
      <vt:lpstr>OUR SOLUTION AND ITS VALUE PROPOSITION  1. Enhance Diversity and Inclusion: Identify and address gender disparities, fostering a more inclusive workplace culture. 
2. Improve Talent Management: Develop targeted initiatives to attract, retain, and promote top talent from underrepresented gender groups. 
3. Boost Employee Engagement: Create a more equitable work environment, leading to increased employee satisfaction and productivity. 
4. Support Business Objectives: Drive business success by leveraging diverse perspectives, improving decision-making, and enhancing reputation. 
5. Meet Regulatory Requirements: Ensure compliance with equal employment opportunity laws and regulations.</vt:lpstr>
      <vt:lpstr>Dataset Description 1. *Employee ID*: Unique identifier for each employee 
2. *Gender*: Employee’s self-identified gender (Male, Female, Non-binary, Prefer not to disclose) 
3. *Department*: Employee’s department or team 
4. *Job Title*: Employee’s job title or position 
5. *Location*: Employee’s work location (city, state, country) 
6. *Job Level*: Employee’s job level or grade 
7. *Hire Date*: Employee’s hire date 
8. *Tenure*: Employee’s tenure with the organization (in years) 
9. *Full-time/Part-time*: Employee’s work status (Full-time, Part-time) 
10. *Manager ID*: Employee’s manager or supervisor </vt:lpstr>
      <vt:lpstr>THE "WOW" IN OUR SOLUTION W - Wide-ranging Insights: Our solution provides a comprehensive analysis of gender distribution across various dimensions, including department, job title, location, and job level.
O - Objective Recommendations: We offer data-driven, actionable recommendations to address gender disparities, ensuring objective decision-making.
W - Workplace Transformation: Our solution empowers organizations to create a more inclusive workplace culture, driving business success and employee satisfaction.</vt:lpstr>
      <vt:lpstr>PowerPoint Presentation</vt:lpstr>
      <vt:lpstr>RESULTS</vt:lpstr>
      <vt:lpstr>Conclusion  The Employee Gender Analysis has provided valuable insights into the current state of gender diversity within the organization. The findings highlight areas of strength and weakness, identifying opportunities to improve gender representation and address disparities.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seethavinayagam142000@gmail.com</cp:lastModifiedBy>
  <cp:revision>1</cp:revision>
  <dcterms:modified xsi:type="dcterms:W3CDTF">2024-09-03T05:12:48Z</dcterms:modified>
</cp:coreProperties>
</file>