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75" r:id="rId3"/>
    <p:sldId id="296" r:id="rId4"/>
    <p:sldId id="260" r:id="rId5"/>
    <p:sldId id="265" r:id="rId6"/>
    <p:sldId id="295" r:id="rId7"/>
    <p:sldId id="300" r:id="rId8"/>
    <p:sldId id="258" r:id="rId9"/>
    <p:sldId id="299" r:id="rId10"/>
    <p:sldId id="272" r:id="rId11"/>
  </p:sldIdLst>
  <p:sldSz cx="9144000" cy="5143500" type="screen16x9"/>
  <p:notesSz cx="6858000" cy="9144000"/>
  <p:embeddedFontLst>
    <p:embeddedFont>
      <p:font typeface="Work Sans" panose="020B0604020202020204" charset="0"/>
      <p:regular r:id="rId13"/>
      <p:bold r:id="rId14"/>
    </p:embeddedFont>
    <p:embeddedFont>
      <p:font typeface="Barrio" panose="020B0604020202020204" charset="0"/>
      <p:regular r:id="rId15"/>
    </p:embeddedFont>
    <p:embeddedFont>
      <p:font typeface="DORAEMON" panose="02000500000000000000" pitchFamily="2" charset="0"/>
      <p:regular r:id="rId16"/>
    </p:embeddedFont>
    <p:embeddedFont>
      <p:font typeface="Cambria Math" panose="02040503050406030204" pitchFamily="18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610">
          <p15:clr>
            <a:srgbClr val="9AA0A6"/>
          </p15:clr>
        </p15:guide>
        <p15:guide id="3" orient="horz" pos="1478">
          <p15:clr>
            <a:srgbClr val="9AA0A6"/>
          </p15:clr>
        </p15:guide>
        <p15:guide id="4" orient="horz" pos="236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8267B-9C1B-4B0E-A820-537FF7B384D9}">
  <a:tblStyle styleId="{5178267B-9C1B-4B0E-A820-537FF7B38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>
        <p:guide pos="2880"/>
        <p:guide orient="horz" pos="610"/>
        <p:guide orient="horz" pos="1478"/>
        <p:guide orient="horz" pos="2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8773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63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63f28ff2e8_0_2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63f28ff2e8_0_2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5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63f28ff2e8_0_2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63f28ff2e8_0_2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0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f28ff2e8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f28ff2e8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2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3f28ff2e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3f28ff2e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2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dd83333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3dd83333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67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dd83333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3dd83333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6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3f28ff2e8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63f28ff2e8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55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33200" y="2399250"/>
            <a:ext cx="5877600" cy="16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31000" y="4008025"/>
            <a:ext cx="508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790300" y="3370550"/>
            <a:ext cx="356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688550" y="526350"/>
            <a:ext cx="3852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281105" y="421054"/>
            <a:ext cx="1758894" cy="1758954"/>
            <a:chOff x="1370275" y="1735225"/>
            <a:chExt cx="740400" cy="740425"/>
          </a:xfrm>
        </p:grpSpPr>
        <p:sp>
          <p:nvSpPr>
            <p:cNvPr id="52" name="Google Shape;52;p15"/>
            <p:cNvSpPr/>
            <p:nvPr/>
          </p:nvSpPr>
          <p:spPr>
            <a:xfrm>
              <a:off x="1370275" y="1735225"/>
              <a:ext cx="740400" cy="740425"/>
            </a:xfrm>
            <a:custGeom>
              <a:avLst/>
              <a:gdLst/>
              <a:ahLst/>
              <a:cxnLst/>
              <a:rect l="l" t="t" r="r" b="b"/>
              <a:pathLst>
                <a:path w="29616" h="29617" extrusionOk="0">
                  <a:moveTo>
                    <a:pt x="14807" y="0"/>
                  </a:moveTo>
                  <a:cubicBezTo>
                    <a:pt x="6631" y="0"/>
                    <a:pt x="0" y="6631"/>
                    <a:pt x="0" y="14809"/>
                  </a:cubicBezTo>
                  <a:cubicBezTo>
                    <a:pt x="0" y="22986"/>
                    <a:pt x="6630" y="29617"/>
                    <a:pt x="14807" y="29617"/>
                  </a:cubicBezTo>
                  <a:cubicBezTo>
                    <a:pt x="22986" y="29617"/>
                    <a:pt x="29615" y="22986"/>
                    <a:pt x="29615" y="14809"/>
                  </a:cubicBezTo>
                  <a:cubicBezTo>
                    <a:pt x="29615" y="6631"/>
                    <a:pt x="22985" y="0"/>
                    <a:pt x="14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453850" y="1818800"/>
              <a:ext cx="573225" cy="573250"/>
            </a:xfrm>
            <a:custGeom>
              <a:avLst/>
              <a:gdLst/>
              <a:ahLst/>
              <a:cxnLst/>
              <a:rect l="l" t="t" r="r" b="b"/>
              <a:pathLst>
                <a:path w="22929" h="22930" extrusionOk="0">
                  <a:moveTo>
                    <a:pt x="11464" y="1"/>
                  </a:moveTo>
                  <a:cubicBezTo>
                    <a:pt x="8425" y="1"/>
                    <a:pt x="5508" y="1209"/>
                    <a:pt x="3358" y="3359"/>
                  </a:cubicBezTo>
                  <a:cubicBezTo>
                    <a:pt x="1208" y="5508"/>
                    <a:pt x="0" y="8425"/>
                    <a:pt x="0" y="11466"/>
                  </a:cubicBezTo>
                  <a:cubicBezTo>
                    <a:pt x="0" y="14506"/>
                    <a:pt x="1208" y="17422"/>
                    <a:pt x="3358" y="19572"/>
                  </a:cubicBezTo>
                  <a:cubicBezTo>
                    <a:pt x="5508" y="21723"/>
                    <a:pt x="8425" y="22929"/>
                    <a:pt x="11464" y="22929"/>
                  </a:cubicBezTo>
                  <a:cubicBezTo>
                    <a:pt x="14505" y="22929"/>
                    <a:pt x="17421" y="21723"/>
                    <a:pt x="19571" y="19572"/>
                  </a:cubicBezTo>
                  <a:cubicBezTo>
                    <a:pt x="21721" y="17422"/>
                    <a:pt x="22929" y="14506"/>
                    <a:pt x="22929" y="11466"/>
                  </a:cubicBezTo>
                  <a:cubicBezTo>
                    <a:pt x="22929" y="8425"/>
                    <a:pt x="21721" y="5508"/>
                    <a:pt x="19571" y="3359"/>
                  </a:cubicBezTo>
                  <a:cubicBezTo>
                    <a:pt x="17421" y="1209"/>
                    <a:pt x="14505" y="1"/>
                    <a:pt x="1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543425" y="1908375"/>
              <a:ext cx="394100" cy="394100"/>
            </a:xfrm>
            <a:custGeom>
              <a:avLst/>
              <a:gdLst/>
              <a:ahLst/>
              <a:cxnLst/>
              <a:rect l="l" t="t" r="r" b="b"/>
              <a:pathLst>
                <a:path w="15764" h="15764" extrusionOk="0">
                  <a:moveTo>
                    <a:pt x="7881" y="0"/>
                  </a:moveTo>
                  <a:cubicBezTo>
                    <a:pt x="5792" y="0"/>
                    <a:pt x="3787" y="831"/>
                    <a:pt x="2309" y="2309"/>
                  </a:cubicBezTo>
                  <a:cubicBezTo>
                    <a:pt x="831" y="3787"/>
                    <a:pt x="0" y="5792"/>
                    <a:pt x="0" y="7883"/>
                  </a:cubicBezTo>
                  <a:cubicBezTo>
                    <a:pt x="0" y="9973"/>
                    <a:pt x="831" y="11977"/>
                    <a:pt x="2309" y="13456"/>
                  </a:cubicBezTo>
                  <a:cubicBezTo>
                    <a:pt x="3787" y="14934"/>
                    <a:pt x="5792" y="15764"/>
                    <a:pt x="7881" y="15764"/>
                  </a:cubicBezTo>
                  <a:cubicBezTo>
                    <a:pt x="9972" y="15764"/>
                    <a:pt x="11977" y="14934"/>
                    <a:pt x="13455" y="13456"/>
                  </a:cubicBezTo>
                  <a:cubicBezTo>
                    <a:pt x="14933" y="11977"/>
                    <a:pt x="15763" y="9973"/>
                    <a:pt x="15763" y="7883"/>
                  </a:cubicBezTo>
                  <a:cubicBezTo>
                    <a:pt x="15763" y="5792"/>
                    <a:pt x="14933" y="3787"/>
                    <a:pt x="13455" y="2309"/>
                  </a:cubicBezTo>
                  <a:cubicBezTo>
                    <a:pt x="11977" y="831"/>
                    <a:pt x="9972" y="0"/>
                    <a:pt x="7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609100" y="1974050"/>
              <a:ext cx="262750" cy="262775"/>
            </a:xfrm>
            <a:custGeom>
              <a:avLst/>
              <a:gdLst/>
              <a:ahLst/>
              <a:cxnLst/>
              <a:rect l="l" t="t" r="r" b="b"/>
              <a:pathLst>
                <a:path w="10510" h="10511" extrusionOk="0">
                  <a:moveTo>
                    <a:pt x="5254" y="1"/>
                  </a:moveTo>
                  <a:cubicBezTo>
                    <a:pt x="2353" y="1"/>
                    <a:pt x="0" y="2353"/>
                    <a:pt x="0" y="5256"/>
                  </a:cubicBezTo>
                  <a:cubicBezTo>
                    <a:pt x="0" y="8157"/>
                    <a:pt x="2351" y="10511"/>
                    <a:pt x="5254" y="10511"/>
                  </a:cubicBezTo>
                  <a:cubicBezTo>
                    <a:pt x="8157" y="10511"/>
                    <a:pt x="10509" y="8157"/>
                    <a:pt x="10509" y="5256"/>
                  </a:cubicBezTo>
                  <a:cubicBezTo>
                    <a:pt x="10509" y="2353"/>
                    <a:pt x="8156" y="1"/>
                    <a:pt x="5254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751625" y="1926300"/>
              <a:ext cx="196650" cy="179150"/>
            </a:xfrm>
            <a:custGeom>
              <a:avLst/>
              <a:gdLst/>
              <a:ahLst/>
              <a:cxnLst/>
              <a:rect l="l" t="t" r="r" b="b"/>
              <a:pathLst>
                <a:path w="7866" h="7166" extrusionOk="0">
                  <a:moveTo>
                    <a:pt x="3932" y="0"/>
                  </a:moveTo>
                  <a:cubicBezTo>
                    <a:pt x="3015" y="0"/>
                    <a:pt x="2098" y="350"/>
                    <a:pt x="1399" y="1049"/>
                  </a:cubicBezTo>
                  <a:cubicBezTo>
                    <a:pt x="0" y="2449"/>
                    <a:pt x="0" y="4717"/>
                    <a:pt x="1399" y="6116"/>
                  </a:cubicBezTo>
                  <a:cubicBezTo>
                    <a:pt x="2098" y="6816"/>
                    <a:pt x="3015" y="7166"/>
                    <a:pt x="3932" y="7166"/>
                  </a:cubicBezTo>
                  <a:cubicBezTo>
                    <a:pt x="4849" y="7166"/>
                    <a:pt x="5766" y="6816"/>
                    <a:pt x="6465" y="6116"/>
                  </a:cubicBezTo>
                  <a:cubicBezTo>
                    <a:pt x="7865" y="4717"/>
                    <a:pt x="7865" y="2449"/>
                    <a:pt x="6465" y="1049"/>
                  </a:cubicBezTo>
                  <a:cubicBezTo>
                    <a:pt x="5766" y="350"/>
                    <a:pt x="4849" y="0"/>
                    <a:pt x="3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7077880" y="2983654"/>
            <a:ext cx="1758894" cy="1758954"/>
            <a:chOff x="1370275" y="1735225"/>
            <a:chExt cx="740400" cy="740425"/>
          </a:xfrm>
        </p:grpSpPr>
        <p:sp>
          <p:nvSpPr>
            <p:cNvPr id="58" name="Google Shape;58;p15"/>
            <p:cNvSpPr/>
            <p:nvPr/>
          </p:nvSpPr>
          <p:spPr>
            <a:xfrm>
              <a:off x="1370275" y="1735225"/>
              <a:ext cx="740400" cy="740425"/>
            </a:xfrm>
            <a:custGeom>
              <a:avLst/>
              <a:gdLst/>
              <a:ahLst/>
              <a:cxnLst/>
              <a:rect l="l" t="t" r="r" b="b"/>
              <a:pathLst>
                <a:path w="29616" h="29617" extrusionOk="0">
                  <a:moveTo>
                    <a:pt x="14807" y="0"/>
                  </a:moveTo>
                  <a:cubicBezTo>
                    <a:pt x="6631" y="0"/>
                    <a:pt x="0" y="6631"/>
                    <a:pt x="0" y="14809"/>
                  </a:cubicBezTo>
                  <a:cubicBezTo>
                    <a:pt x="0" y="22986"/>
                    <a:pt x="6630" y="29617"/>
                    <a:pt x="14807" y="29617"/>
                  </a:cubicBezTo>
                  <a:cubicBezTo>
                    <a:pt x="22986" y="29617"/>
                    <a:pt x="29615" y="22986"/>
                    <a:pt x="29615" y="14809"/>
                  </a:cubicBezTo>
                  <a:cubicBezTo>
                    <a:pt x="29615" y="6631"/>
                    <a:pt x="22985" y="0"/>
                    <a:pt x="14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453850" y="1818800"/>
              <a:ext cx="573225" cy="573250"/>
            </a:xfrm>
            <a:custGeom>
              <a:avLst/>
              <a:gdLst/>
              <a:ahLst/>
              <a:cxnLst/>
              <a:rect l="l" t="t" r="r" b="b"/>
              <a:pathLst>
                <a:path w="22929" h="22930" extrusionOk="0">
                  <a:moveTo>
                    <a:pt x="11464" y="1"/>
                  </a:moveTo>
                  <a:cubicBezTo>
                    <a:pt x="8425" y="1"/>
                    <a:pt x="5508" y="1209"/>
                    <a:pt x="3358" y="3359"/>
                  </a:cubicBezTo>
                  <a:cubicBezTo>
                    <a:pt x="1208" y="5508"/>
                    <a:pt x="0" y="8425"/>
                    <a:pt x="0" y="11466"/>
                  </a:cubicBezTo>
                  <a:cubicBezTo>
                    <a:pt x="0" y="14506"/>
                    <a:pt x="1208" y="17422"/>
                    <a:pt x="3358" y="19572"/>
                  </a:cubicBezTo>
                  <a:cubicBezTo>
                    <a:pt x="5508" y="21723"/>
                    <a:pt x="8425" y="22929"/>
                    <a:pt x="11464" y="22929"/>
                  </a:cubicBezTo>
                  <a:cubicBezTo>
                    <a:pt x="14505" y="22929"/>
                    <a:pt x="17421" y="21723"/>
                    <a:pt x="19571" y="19572"/>
                  </a:cubicBezTo>
                  <a:cubicBezTo>
                    <a:pt x="21721" y="17422"/>
                    <a:pt x="22929" y="14506"/>
                    <a:pt x="22929" y="11466"/>
                  </a:cubicBezTo>
                  <a:cubicBezTo>
                    <a:pt x="22929" y="8425"/>
                    <a:pt x="21721" y="5508"/>
                    <a:pt x="19571" y="3359"/>
                  </a:cubicBezTo>
                  <a:cubicBezTo>
                    <a:pt x="17421" y="1209"/>
                    <a:pt x="14505" y="1"/>
                    <a:pt x="11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543425" y="1908375"/>
              <a:ext cx="394100" cy="394100"/>
            </a:xfrm>
            <a:custGeom>
              <a:avLst/>
              <a:gdLst/>
              <a:ahLst/>
              <a:cxnLst/>
              <a:rect l="l" t="t" r="r" b="b"/>
              <a:pathLst>
                <a:path w="15764" h="15764" extrusionOk="0">
                  <a:moveTo>
                    <a:pt x="7881" y="0"/>
                  </a:moveTo>
                  <a:cubicBezTo>
                    <a:pt x="5792" y="0"/>
                    <a:pt x="3787" y="831"/>
                    <a:pt x="2309" y="2309"/>
                  </a:cubicBezTo>
                  <a:cubicBezTo>
                    <a:pt x="831" y="3787"/>
                    <a:pt x="0" y="5792"/>
                    <a:pt x="0" y="7883"/>
                  </a:cubicBezTo>
                  <a:cubicBezTo>
                    <a:pt x="0" y="9973"/>
                    <a:pt x="831" y="11977"/>
                    <a:pt x="2309" y="13456"/>
                  </a:cubicBezTo>
                  <a:cubicBezTo>
                    <a:pt x="3787" y="14934"/>
                    <a:pt x="5792" y="15764"/>
                    <a:pt x="7881" y="15764"/>
                  </a:cubicBezTo>
                  <a:cubicBezTo>
                    <a:pt x="9972" y="15764"/>
                    <a:pt x="11977" y="14934"/>
                    <a:pt x="13455" y="13456"/>
                  </a:cubicBezTo>
                  <a:cubicBezTo>
                    <a:pt x="14933" y="11977"/>
                    <a:pt x="15763" y="9973"/>
                    <a:pt x="15763" y="7883"/>
                  </a:cubicBezTo>
                  <a:cubicBezTo>
                    <a:pt x="15763" y="5792"/>
                    <a:pt x="14933" y="3787"/>
                    <a:pt x="13455" y="2309"/>
                  </a:cubicBezTo>
                  <a:cubicBezTo>
                    <a:pt x="11977" y="831"/>
                    <a:pt x="9972" y="0"/>
                    <a:pt x="7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609100" y="1974050"/>
              <a:ext cx="262750" cy="262775"/>
            </a:xfrm>
            <a:custGeom>
              <a:avLst/>
              <a:gdLst/>
              <a:ahLst/>
              <a:cxnLst/>
              <a:rect l="l" t="t" r="r" b="b"/>
              <a:pathLst>
                <a:path w="10510" h="10511" extrusionOk="0">
                  <a:moveTo>
                    <a:pt x="5254" y="1"/>
                  </a:moveTo>
                  <a:cubicBezTo>
                    <a:pt x="2353" y="1"/>
                    <a:pt x="0" y="2353"/>
                    <a:pt x="0" y="5256"/>
                  </a:cubicBezTo>
                  <a:cubicBezTo>
                    <a:pt x="0" y="8157"/>
                    <a:pt x="2351" y="10511"/>
                    <a:pt x="5254" y="10511"/>
                  </a:cubicBezTo>
                  <a:cubicBezTo>
                    <a:pt x="8157" y="10511"/>
                    <a:pt x="10509" y="8157"/>
                    <a:pt x="10509" y="5256"/>
                  </a:cubicBezTo>
                  <a:cubicBezTo>
                    <a:pt x="10509" y="2353"/>
                    <a:pt x="8156" y="1"/>
                    <a:pt x="5254" y="1"/>
                  </a:cubicBezTo>
                  <a:close/>
                </a:path>
              </a:pathLst>
            </a:custGeom>
            <a:solidFill>
              <a:srgbClr val="0B23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51625" y="1926300"/>
              <a:ext cx="196650" cy="179150"/>
            </a:xfrm>
            <a:custGeom>
              <a:avLst/>
              <a:gdLst/>
              <a:ahLst/>
              <a:cxnLst/>
              <a:rect l="l" t="t" r="r" b="b"/>
              <a:pathLst>
                <a:path w="7866" h="7166" extrusionOk="0">
                  <a:moveTo>
                    <a:pt x="3932" y="0"/>
                  </a:moveTo>
                  <a:cubicBezTo>
                    <a:pt x="3015" y="0"/>
                    <a:pt x="2098" y="350"/>
                    <a:pt x="1399" y="1049"/>
                  </a:cubicBezTo>
                  <a:cubicBezTo>
                    <a:pt x="0" y="2449"/>
                    <a:pt x="0" y="4717"/>
                    <a:pt x="1399" y="6116"/>
                  </a:cubicBezTo>
                  <a:cubicBezTo>
                    <a:pt x="2098" y="6816"/>
                    <a:pt x="3015" y="7166"/>
                    <a:pt x="3932" y="7166"/>
                  </a:cubicBezTo>
                  <a:cubicBezTo>
                    <a:pt x="4849" y="7166"/>
                    <a:pt x="5766" y="6816"/>
                    <a:pt x="6465" y="6116"/>
                  </a:cubicBezTo>
                  <a:cubicBezTo>
                    <a:pt x="7865" y="4717"/>
                    <a:pt x="7865" y="2449"/>
                    <a:pt x="6465" y="1049"/>
                  </a:cubicBezTo>
                  <a:cubicBezTo>
                    <a:pt x="5766" y="350"/>
                    <a:pt x="4849" y="0"/>
                    <a:pt x="3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5"/>
          <p:cNvSpPr/>
          <p:nvPr/>
        </p:nvSpPr>
        <p:spPr>
          <a:xfrm>
            <a:off x="1186350" y="0"/>
            <a:ext cx="6771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hasCustomPrompt="1"/>
          </p:nvPr>
        </p:nvSpPr>
        <p:spPr>
          <a:xfrm>
            <a:off x="1587813" y="668996"/>
            <a:ext cx="2857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/>
          </p:nvPr>
        </p:nvSpPr>
        <p:spPr>
          <a:xfrm>
            <a:off x="1587813" y="1398871"/>
            <a:ext cx="28575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587813" y="1804421"/>
            <a:ext cx="28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3" hasCustomPrompt="1"/>
          </p:nvPr>
        </p:nvSpPr>
        <p:spPr>
          <a:xfrm>
            <a:off x="4698688" y="668996"/>
            <a:ext cx="2857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4"/>
          </p:nvPr>
        </p:nvSpPr>
        <p:spPr>
          <a:xfrm>
            <a:off x="4698688" y="1398871"/>
            <a:ext cx="28575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5"/>
          </p:nvPr>
        </p:nvSpPr>
        <p:spPr>
          <a:xfrm>
            <a:off x="4698688" y="1804421"/>
            <a:ext cx="28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6" hasCustomPrompt="1"/>
          </p:nvPr>
        </p:nvSpPr>
        <p:spPr>
          <a:xfrm>
            <a:off x="1587813" y="2720121"/>
            <a:ext cx="2857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7"/>
          </p:nvPr>
        </p:nvSpPr>
        <p:spPr>
          <a:xfrm>
            <a:off x="1587813" y="3449996"/>
            <a:ext cx="28575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8"/>
          </p:nvPr>
        </p:nvSpPr>
        <p:spPr>
          <a:xfrm>
            <a:off x="1587813" y="3855546"/>
            <a:ext cx="28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9" hasCustomPrompt="1"/>
          </p:nvPr>
        </p:nvSpPr>
        <p:spPr>
          <a:xfrm>
            <a:off x="4698688" y="2720121"/>
            <a:ext cx="2857500" cy="6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13"/>
          </p:nvPr>
        </p:nvSpPr>
        <p:spPr>
          <a:xfrm>
            <a:off x="4698688" y="3449996"/>
            <a:ext cx="28575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4"/>
          </p:nvPr>
        </p:nvSpPr>
        <p:spPr>
          <a:xfrm>
            <a:off x="4698688" y="3855546"/>
            <a:ext cx="28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BIG_NUMBER_1_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943475" y="1567367"/>
            <a:ext cx="23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1943463" y="1972913"/>
            <a:ext cx="237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/>
          </p:nvPr>
        </p:nvSpPr>
        <p:spPr>
          <a:xfrm>
            <a:off x="4825725" y="1567367"/>
            <a:ext cx="23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825737" y="1972913"/>
            <a:ext cx="237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/>
          </p:nvPr>
        </p:nvSpPr>
        <p:spPr>
          <a:xfrm>
            <a:off x="1943475" y="3313692"/>
            <a:ext cx="23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1943463" y="3719238"/>
            <a:ext cx="237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6"/>
          </p:nvPr>
        </p:nvSpPr>
        <p:spPr>
          <a:xfrm>
            <a:off x="4825725" y="3313692"/>
            <a:ext cx="237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7"/>
          </p:nvPr>
        </p:nvSpPr>
        <p:spPr>
          <a:xfrm>
            <a:off x="4825737" y="3719238"/>
            <a:ext cx="237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 idx="8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/>
          <p:nvPr/>
        </p:nvSpPr>
        <p:spPr>
          <a:xfrm rot="-8100000">
            <a:off x="-1315316" y="1269252"/>
            <a:ext cx="2604981" cy="260498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 rot="2700000">
            <a:off x="7854359" y="1269252"/>
            <a:ext cx="2604981" cy="2604981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ONLY_1_2">
    <p:bg>
      <p:bgPr>
        <a:solidFill>
          <a:schemeClr val="accent5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2555400" y="0"/>
            <a:ext cx="403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986100" y="540975"/>
            <a:ext cx="717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3143238" y="1280321"/>
            <a:ext cx="28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251700" y="3547925"/>
            <a:ext cx="2640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/>
              </a:rPr>
              <a:t>Slidesgo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/>
              </a:rPr>
              <a:t>Flaticon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900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/>
              </a:rPr>
              <a:t>Freepik</a:t>
            </a: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rio"/>
              <a:buNone/>
              <a:defRPr sz="2800">
                <a:solidFill>
                  <a:schemeClr val="dk2"/>
                </a:solidFill>
                <a:latin typeface="Barrio"/>
                <a:ea typeface="Barrio"/>
                <a:cs typeface="Barrio"/>
                <a:sym typeface="Barri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Char char="●"/>
              <a:defRPr sz="1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1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284" cy="540948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35" y="1612944"/>
            <a:ext cx="3773162" cy="1888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" y="3609474"/>
            <a:ext cx="925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C. Ray |  Novita  |  </a:t>
            </a:r>
            <a:r>
              <a:rPr lang="en-US" dirty="0" err="1" smtClean="0">
                <a:solidFill>
                  <a:schemeClr val="tx1"/>
                </a:solidFill>
              </a:rPr>
              <a:t>Saidatul</a:t>
            </a:r>
            <a:r>
              <a:rPr lang="en-US" dirty="0" smtClean="0">
                <a:solidFill>
                  <a:schemeClr val="tx1"/>
                </a:solidFill>
              </a:rPr>
              <a:t>  |  Theo  |  </a:t>
            </a:r>
            <a:r>
              <a:rPr lang="en-US" dirty="0" err="1" smtClean="0">
                <a:solidFill>
                  <a:schemeClr val="tx1"/>
                </a:solidFill>
              </a:rPr>
              <a:t>Vika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64" b="76842"/>
          <a:stretch/>
        </p:blipFill>
        <p:spPr>
          <a:xfrm>
            <a:off x="5788694" y="2237562"/>
            <a:ext cx="1309938" cy="119112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DORAEMON" panose="02000500000000000000" pitchFamily="2" charset="0"/>
              </a:rPr>
              <a:t>Thank you</a:t>
            </a:r>
            <a:endParaRPr sz="6000" dirty="0">
              <a:solidFill>
                <a:schemeClr val="accent1">
                  <a:lumMod val="60000"/>
                  <a:lumOff val="40000"/>
                </a:schemeClr>
              </a:solidFill>
              <a:latin typeface="DORAEMON" panose="02000500000000000000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5438"/>
          <a:stretch/>
        </p:blipFill>
        <p:spPr>
          <a:xfrm>
            <a:off x="3604210" y="1384771"/>
            <a:ext cx="1935580" cy="190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8053" y="3128211"/>
            <a:ext cx="3068052" cy="1094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1168" y="1696645"/>
            <a:ext cx="3741822" cy="218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400"/>
            </a:pP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Seishin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adalah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roh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penjaga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hutan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yang bekerja demi melindungi hutan. </a:t>
            </a:r>
            <a:endParaRPr lang="en-US" sz="1800" dirty="0">
              <a:solidFill>
                <a:schemeClr val="dk2"/>
              </a:solidFill>
              <a:latin typeface="Cambria Math" panose="02040503050406030204" pitchFamily="18" charset="0"/>
              <a:ea typeface="Cambria Math" panose="02040503050406030204" pitchFamily="18" charset="0"/>
              <a:cs typeface="Work Sans"/>
              <a:sym typeface="Work Sans"/>
            </a:endParaRP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400"/>
            </a:pP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Pada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suatu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ketika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ada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sekelompok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remaja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yang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berkemah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di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wilayah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sang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penjaga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hutan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867" y="544531"/>
            <a:ext cx="368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DORAEMON" panose="02000500000000000000" pitchFamily="2" charset="0"/>
              </a:rPr>
              <a:t>Gambaran</a:t>
            </a:r>
            <a:r>
              <a:rPr lang="en-US" sz="4000" dirty="0" smtClean="0">
                <a:latin typeface="DORAEMON" panose="02000500000000000000" pitchFamily="2" charset="0"/>
              </a:rPr>
              <a:t> </a:t>
            </a:r>
            <a:r>
              <a:rPr lang="en-US" sz="4000" dirty="0" err="1" smtClean="0">
                <a:latin typeface="DORAEMON" panose="02000500000000000000" pitchFamily="2" charset="0"/>
              </a:rPr>
              <a:t>Umum</a:t>
            </a:r>
            <a:endParaRPr lang="en-US" sz="4000" dirty="0">
              <a:latin typeface="DORAEMON" panose="02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8053" y="3128211"/>
            <a:ext cx="3068052" cy="10948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31168" y="1099674"/>
            <a:ext cx="3741822" cy="281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400"/>
            </a:pP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Selama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mereka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di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wilayah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seishin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,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mereka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tidak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menjaga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lingkungan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dan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membuang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sampah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sembarangan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di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sepanjang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perjalanan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.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Sehingga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hutan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menjadi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kotor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dipenuhi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banyak</a:t>
            </a:r>
            <a:r>
              <a:rPr lang="en-US" sz="1800" dirty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sampah</a:t>
            </a:r>
            <a:r>
              <a:rPr lang="en-US" sz="1800" dirty="0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400"/>
            </a:pPr>
            <a:r>
              <a:rPr lang="en-US" sz="1800" dirty="0" err="1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Seishin</a:t>
            </a:r>
            <a:r>
              <a:rPr lang="en-US" sz="1800" dirty="0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berusaha</a:t>
            </a:r>
            <a:r>
              <a:rPr lang="en-US" sz="1800" dirty="0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membersihkan</a:t>
            </a:r>
            <a:r>
              <a:rPr lang="en-US" sz="1800" dirty="0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</a:t>
            </a:r>
            <a:r>
              <a:rPr lang="en-US" sz="1800" dirty="0" err="1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hutan</a:t>
            </a:r>
            <a:r>
              <a:rPr lang="en-US" sz="1800" dirty="0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 yang </a:t>
            </a:r>
            <a:r>
              <a:rPr lang="en-US" sz="1800" dirty="0" err="1" smtClean="0">
                <a:solidFill>
                  <a:schemeClr val="dk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Work Sans"/>
                <a:sym typeface="Work Sans"/>
              </a:rPr>
              <a:t>dijaganya</a:t>
            </a:r>
            <a:endParaRPr lang="en-US" sz="1800" dirty="0">
              <a:solidFill>
                <a:schemeClr val="dk2"/>
              </a:solidFill>
              <a:latin typeface="Cambria Math" panose="02040503050406030204" pitchFamily="18" charset="0"/>
              <a:ea typeface="Cambria Math" panose="02040503050406030204" pitchFamily="18" charset="0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984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/>
          <p:nvPr/>
        </p:nvSpPr>
        <p:spPr>
          <a:xfrm>
            <a:off x="-96000" y="4500075"/>
            <a:ext cx="9327000" cy="6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640125" y="381971"/>
            <a:ext cx="7854750" cy="202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DORAEMON" panose="02000500000000000000" pitchFamily="2" charset="0"/>
              </a:rPr>
              <a:t>Ayo bantu </a:t>
            </a:r>
            <a:r>
              <a:rPr lang="en-US" dirty="0" err="1" smtClean="0">
                <a:solidFill>
                  <a:schemeClr val="lt1"/>
                </a:solidFill>
                <a:latin typeface="DORAEMON" panose="02000500000000000000" pitchFamily="2" charset="0"/>
              </a:rPr>
              <a:t>Seishin</a:t>
            </a:r>
            <a:r>
              <a:rPr lang="en-US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75438"/>
          <a:stretch/>
        </p:blipFill>
        <p:spPr>
          <a:xfrm>
            <a:off x="3502694" y="2554353"/>
            <a:ext cx="1935580" cy="1901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8" b="74971"/>
          <a:stretch/>
        </p:blipFill>
        <p:spPr>
          <a:xfrm>
            <a:off x="3928983" y="782055"/>
            <a:ext cx="1273843" cy="12873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00396" y="2069434"/>
            <a:ext cx="224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Seishin</a:t>
            </a:r>
            <a:endParaRPr lang="en-US" sz="16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Roh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penjaga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hutan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7904" y="197280"/>
            <a:ext cx="25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DORAEMON" panose="02000500000000000000" pitchFamily="2" charset="0"/>
              </a:rPr>
              <a:t>KARAKTER</a:t>
            </a:r>
            <a:endParaRPr lang="en-US" sz="2800" dirty="0">
              <a:latin typeface="DORAEMON" panose="020005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7904" y="2833593"/>
            <a:ext cx="25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DORAEMON" panose="02000500000000000000" pitchFamily="2" charset="0"/>
              </a:rPr>
              <a:t>SAMPAH</a:t>
            </a:r>
            <a:endParaRPr lang="en-US" sz="2800" dirty="0">
              <a:latin typeface="DORAEMON" panose="020005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37" y="3642367"/>
            <a:ext cx="1022598" cy="10225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63" y="3642367"/>
            <a:ext cx="1022598" cy="10225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73" y="3642367"/>
            <a:ext cx="1154953" cy="11549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99" y="3536197"/>
            <a:ext cx="1234937" cy="12349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57" y="3625359"/>
            <a:ext cx="1056612" cy="1056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780" y="142679"/>
            <a:ext cx="25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DORAEMON" panose="02000500000000000000" pitchFamily="2" charset="0"/>
              </a:rPr>
              <a:t>Background</a:t>
            </a:r>
            <a:endParaRPr lang="en-US" sz="2800" dirty="0">
              <a:latin typeface="DORAEMON" panose="02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90" y="761596"/>
            <a:ext cx="5282042" cy="354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90" y="773537"/>
            <a:ext cx="5320887" cy="3543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90" y="761596"/>
            <a:ext cx="5320887" cy="39741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19" y="710898"/>
            <a:ext cx="4236828" cy="4226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26" y="763098"/>
            <a:ext cx="5258013" cy="3505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9" y="1019530"/>
            <a:ext cx="5298985" cy="35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90" y="999460"/>
            <a:ext cx="1233377" cy="1233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12" y="1162488"/>
            <a:ext cx="1070349" cy="10703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43" y="1273633"/>
            <a:ext cx="1219202" cy="9875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45" y="2701659"/>
            <a:ext cx="1435470" cy="13321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21780" y="142679"/>
            <a:ext cx="25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DORAEMON" panose="02000500000000000000" pitchFamily="2" charset="0"/>
              </a:rPr>
              <a:t>pendukung</a:t>
            </a:r>
            <a:endParaRPr lang="en-US" sz="2800" dirty="0">
              <a:latin typeface="DORAEMON" panose="020005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86" y="2867695"/>
            <a:ext cx="1676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ency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82" y="904126"/>
            <a:ext cx="1643866" cy="16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63" y="973477"/>
            <a:ext cx="1523305" cy="1489752"/>
          </a:xfrm>
          <a:prstGeom prst="rect">
            <a:avLst/>
          </a:prstGeom>
        </p:spPr>
      </p:pic>
      <p:pic>
        <p:nvPicPr>
          <p:cNvPr id="1032" name="Picture 8" descr="Image result for waifu2x logo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r="29085" b="19518"/>
          <a:stretch/>
        </p:blipFill>
        <p:spPr bwMode="auto">
          <a:xfrm>
            <a:off x="5950694" y="865598"/>
            <a:ext cx="1566519" cy="16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716" y="3533453"/>
            <a:ext cx="2293598" cy="6387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00289" y="2634036"/>
            <a:ext cx="14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Stencyl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45189" y="2634036"/>
            <a:ext cx="14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Photoshop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06562" y="2634036"/>
            <a:ext cx="14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Waifu</a:t>
            </a:r>
            <a:r>
              <a:rPr lang="en-US" sz="1600" b="1" dirty="0" smtClean="0"/>
              <a:t> 2x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893" y="186408"/>
            <a:ext cx="6094241" cy="48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lling Workshop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D230"/>
      </a:accent1>
      <a:accent2>
        <a:srgbClr val="39BAB0"/>
      </a:accent2>
      <a:accent3>
        <a:srgbClr val="FA4F2F"/>
      </a:accent3>
      <a:accent4>
        <a:srgbClr val="AEE63F"/>
      </a:accent4>
      <a:accent5>
        <a:srgbClr val="F95771"/>
      </a:accent5>
      <a:accent6>
        <a:srgbClr val="F68CB7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90</Words>
  <Application>Microsoft Office PowerPoint</Application>
  <PresentationFormat>On-screen Show (16:9)</PresentationFormat>
  <Paragraphs>17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Work Sans</vt:lpstr>
      <vt:lpstr>Arial</vt:lpstr>
      <vt:lpstr>Barrio</vt:lpstr>
      <vt:lpstr>DORAEMON</vt:lpstr>
      <vt:lpstr>Cambria Math</vt:lpstr>
      <vt:lpstr>Spelling Workshop</vt:lpstr>
      <vt:lpstr>PowerPoint Presentation</vt:lpstr>
      <vt:lpstr>PowerPoint Presentation</vt:lpstr>
      <vt:lpstr>PowerPoint Presentation</vt:lpstr>
      <vt:lpstr>Ayo bantu Seishin!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</cp:revision>
  <dcterms:modified xsi:type="dcterms:W3CDTF">2020-01-28T02:13:52Z</dcterms:modified>
</cp:coreProperties>
</file>