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88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Attendance Management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attendance management system is a software solution that tracks and manages the presence, absence, and lateness of employees. It provides real-time data and insightful reports to help organizations monitor and improve workforce punctuality and productivity.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6172557"/>
            <a:ext cx="3375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8501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15146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we conclude, the Attendance Management System proves to be a vital tool for businesses to streamline attendance tracking and enhance workforce management. With its comprehensive features and user-friendly interface, it significantly improves operational efficiency and transparency.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17838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our system will empower organizations to take control of attendance processes, resulting in improved productivity and compliance.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5152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Benefits of using an Attendance Management System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4167902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Efficiency: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Streamline attendance tracking, reduce errors, and automate processes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96752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Insights: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Gain actionable data for decision making and performance evaluation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88601" y="576714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Compliance: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Ensure adherence to labor laws and regulations, avoiding penalties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738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Key features of our Attendance Management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06936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291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Real-time Tracking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0952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employee attendance instantly with real-time tracking and notifications.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06936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329107"/>
            <a:ext cx="37736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Automatic Leave Calculations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80952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Effortlessly calculate and manage leaves, vacations, and time off requests.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466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86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6725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sensitive attendance data is secure with robust data encryption and access controls.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466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86839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Customizable Reports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66725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detailed reports tailored to specific organizational needs for analysis and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the Attendance Management System works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477929"/>
            <a:ext cx="44410" cy="4995624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79229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9" name="Text 6"/>
          <p:cNvSpPr/>
          <p:nvPr/>
        </p:nvSpPr>
        <p:spPr>
          <a:xfrm>
            <a:off x="4760178" y="2693194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Employee Check-in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Employees use the system to check in upon arrival at work.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1560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538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4" name="Text 11"/>
          <p:cNvSpPr/>
          <p:nvPr/>
        </p:nvSpPr>
        <p:spPr>
          <a:xfrm>
            <a:off x="4736842" y="4195524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Capture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records arrival time, departure time, and breaks, ensuring accurate attendance data.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39292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9" name="Text 16"/>
          <p:cNvSpPr/>
          <p:nvPr/>
        </p:nvSpPr>
        <p:spPr>
          <a:xfrm>
            <a:off x="4742676" y="6053257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Real-time Updates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Supervisors receive real-time updates on employee attendance through the system's dashboard.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4028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Integration with existing HR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622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Attendance Management System seamlessly integrates with existing HR systems, providing a unified platform for streamlined data management.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27839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allows for the transfer of attendance data to HR databases, ensuring accurate and efficient record-keeping and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Customization options for different business needs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30103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Flexible Configurations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system offers customizable settings to adapt to various business structures and requirements.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Modular Add-ons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 the system with modular components to meet specific business needs without unnecessary complexity.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389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9154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Reporting and analytics capabilities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05733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648903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3506867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system provides visually engaging charts and graphs for easy data interpretation.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005733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EE9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Customized Reports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506867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generate customized reports to track attendance trends and patterns.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024438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EE9"/>
          </a:solidFill>
          <a:ln/>
        </p:spPr>
      </p:sp>
      <p:sp>
        <p:nvSpPr>
          <p:cNvPr id="12" name="Text 10"/>
          <p:cNvSpPr/>
          <p:nvPr/>
        </p:nvSpPr>
        <p:spPr>
          <a:xfrm>
            <a:off x="26489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Real-time Insights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525572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access to real-time attendance data for timely decision-making.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024438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EE9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Analytical Tools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525572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robust analytical tools to gain valuable insights for optimizing workforce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104570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Compliance and Security Considerations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Data Protection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robust encryption and access controls to safeguard sensitive information.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3004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Adhere to industry standards and regulations to maintain legal and ethical integrity.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Security Protocols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multi-layered security measures to prevent unauthorized access and breaches.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8222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Customer Support and Training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30422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comprehensive customer support includes 24/7 assistance via phone, email, and live chat. Training programs are tailored to your team's needs, with on-site workshops and video tutorials available.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62033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dedicated support team ensures quick response times, resolving any issues efficiently. Training sessions cover system navigation, data management, and best practices.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93645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understand the importance of ongoing support and continuous learning for seamless integration into your business operations.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552</Words>
  <Application>Microsoft Office PowerPoint</Application>
  <PresentationFormat>Custom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Ramakrishna Rock</cp:lastModifiedBy>
  <cp:revision>2</cp:revision>
  <dcterms:created xsi:type="dcterms:W3CDTF">2024-04-01T03:14:24Z</dcterms:created>
  <dcterms:modified xsi:type="dcterms:W3CDTF">2024-04-01T03:41:19Z</dcterms:modified>
</cp:coreProperties>
</file>