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D43C3-D54A-4E3E-BFCC-A0AF3D1F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EAEFC-696F-460A-BA2B-D4939E152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BCDBC-F26E-4DAB-8256-0EC66C99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4A8-7B79-46B7-9478-927188EF625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2AC9D-538C-4625-9D3D-7FB4DC9B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5351D-D7B1-4D32-A032-1FBFE422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1BA9-F5DA-433A-96EB-1FEFD56AD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2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FC117-D38D-47D5-989D-E556DD89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D004A-6615-48C2-B7D8-B6B2D139D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73F53-8CC2-4577-A9EA-A9AF43FC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4A8-7B79-46B7-9478-927188EF625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BE948-1905-478B-B6D2-A7143BB6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E93C0-F5F6-474D-9962-9CA0C8B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1BA9-F5DA-433A-96EB-1FEFD56AD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4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662D42-32A4-4FA7-824F-0E6906E72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203CD-8D52-453E-8599-54AF1A55B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29035-C0A3-43BF-BAE7-9352DFBD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4A8-7B79-46B7-9478-927188EF625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F9CB8-56CA-4B42-A8FB-D1C0B8A9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44048-D7F4-4197-BBEB-F10923E2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1BA9-F5DA-433A-96EB-1FEFD56AD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FC10-1465-43AE-BA4D-C29FA6FC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6B478-B0BC-43D1-B766-AB49C3CB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C84DD-4CF9-4CDF-A01C-2E408513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4A8-7B79-46B7-9478-927188EF625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7E2CD-52E2-4A8F-9170-D669E05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4707C-8B3C-466F-99BE-3EFB75D0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1BA9-F5DA-433A-96EB-1FEFD56AD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0EF33-913C-4C75-9846-CC1542BA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F280C-EADE-4789-9506-FF6B9A4D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0FD08-6F4C-4A39-862D-671D0510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4A8-7B79-46B7-9478-927188EF625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1432E-9E50-44BA-A620-D29EAA04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04494-3A4E-44AC-97FF-992E52EF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1BA9-F5DA-433A-96EB-1FEFD56AD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1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129E8-5AE2-4B15-BF0B-53809829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6B7B9-189C-4E10-A730-42CA0BF8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C0A91-21B4-4C5A-B1D2-774DFBF29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FDFD8-85CB-4DCD-8F69-4E2BC0CE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4A8-7B79-46B7-9478-927188EF625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0E903-5054-4E81-926B-4242EC28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832A9-CCE5-4B28-B713-B5AC497F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1BA9-F5DA-433A-96EB-1FEFD56AD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3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71EEF-F061-4F76-B4D9-9DCD69CE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4B014-2700-4747-AE3F-043CCD19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DE8D8-AB7B-4C94-A0E7-89607E70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FD6EA7-EE0F-4305-B615-39A6C3E7F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EF5BC-D0F3-48A1-8F42-DA96ECFCE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4A196-AA63-40AF-B8B4-196685CC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4A8-7B79-46B7-9478-927188EF625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042ACF-A1C6-410B-B756-B9353C7D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D9B834-C613-44FB-913F-60631B07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1BA9-F5DA-433A-96EB-1FEFD56AD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DC5DB-4E30-4058-8989-DEB45FE6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CED782-133F-4DAA-B31E-DD7EDBB1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4A8-7B79-46B7-9478-927188EF625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00A7E5-E86C-425F-8D47-8F61F7A2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AC4415-A1C1-45CB-AF83-A10F3936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1BA9-F5DA-433A-96EB-1FEFD56AD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52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9CF331-96A4-4C59-94EA-38EB8DCD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4A8-7B79-46B7-9478-927188EF625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D6318-F3BA-47BC-98B5-F5AC86A6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171427-08B3-4299-97F0-5ED79F6D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1BA9-F5DA-433A-96EB-1FEFD56AD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1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A01BD-758C-4CD4-980A-7D91A3FE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2F793-B46A-4F5F-B4BD-20D1B68E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2DD03-47F5-417A-941F-838544534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F51A6-5239-4493-8CC6-B10897BB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4A8-7B79-46B7-9478-927188EF625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A5E27-64F3-4C90-8AED-5546C38E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D812B-A7B9-4632-993C-D7AE1FAC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1BA9-F5DA-433A-96EB-1FEFD56AD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5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1A933-EDFB-4AD9-8F73-664D8606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89D1B0-19B9-4F96-BF0F-CAC9B4729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57F4E-F2B3-424E-8E90-7085FCF60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39853-0B23-4776-8675-B1341BBC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64A8-7B79-46B7-9478-927188EF625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9EBA6-C27B-4B2D-AFA8-8CE3F5CB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27F33-B552-4408-8490-3DAE2C8A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1BA9-F5DA-433A-96EB-1FEFD56AD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6F875B-A7C7-4735-A72F-435C0E00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298C1-C57F-480E-9D31-8D35478E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3A3EA-F1D2-42F0-867C-6D733047D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64A8-7B79-46B7-9478-927188EF625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39C40-2772-45B3-BDFF-012661DA1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4AF84-EAA3-41E0-92D6-1876BEAFE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1BA9-F5DA-433A-96EB-1FEFD56AD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2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17337-448B-4C34-B8BC-230BF0F2E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AA448-709E-44D1-8465-5EDFD6AC8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836AC3-F4FA-414C-BB21-8AE53BF8BA4D}"/>
              </a:ext>
            </a:extLst>
          </p:cNvPr>
          <p:cNvGrpSpPr/>
          <p:nvPr/>
        </p:nvGrpSpPr>
        <p:grpSpPr>
          <a:xfrm>
            <a:off x="1195056" y="813843"/>
            <a:ext cx="9142857" cy="6400000"/>
            <a:chOff x="1195056" y="813843"/>
            <a:chExt cx="9142857" cy="640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B62DFF1-452D-4E11-94DD-420BFEFB0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056" y="813843"/>
              <a:ext cx="9142857" cy="6400000"/>
            </a:xfrm>
            <a:prstGeom prst="rect">
              <a:avLst/>
            </a:prstGeom>
          </p:spPr>
        </p:pic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F2FC3073-02EA-4393-BFB9-124490BC547E}"/>
                </a:ext>
              </a:extLst>
            </p:cNvPr>
            <p:cNvSpPr/>
            <p:nvPr/>
          </p:nvSpPr>
          <p:spPr>
            <a:xfrm flipH="1">
              <a:off x="3212756" y="5789834"/>
              <a:ext cx="140043" cy="50864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3910D099-5A77-4CB1-BC89-822817B0346B}"/>
                </a:ext>
              </a:extLst>
            </p:cNvPr>
            <p:cNvSpPr/>
            <p:nvPr/>
          </p:nvSpPr>
          <p:spPr>
            <a:xfrm flipH="1">
              <a:off x="8398475" y="5183386"/>
              <a:ext cx="140043" cy="50864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CA51482-03AF-4704-A35F-B2167FFE8C4C}"/>
                </a:ext>
              </a:extLst>
            </p:cNvPr>
            <p:cNvSpPr txBox="1"/>
            <p:nvPr/>
          </p:nvSpPr>
          <p:spPr>
            <a:xfrm>
              <a:off x="2703131" y="5325632"/>
              <a:ext cx="1159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最小值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2.46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68B722C-C866-41BA-ABF1-A6238C245904}"/>
                </a:ext>
              </a:extLst>
            </p:cNvPr>
            <p:cNvSpPr txBox="1"/>
            <p:nvPr/>
          </p:nvSpPr>
          <p:spPr>
            <a:xfrm>
              <a:off x="7837554" y="484483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最大值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10.24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灵慧 唐</dc:creator>
  <cp:lastModifiedBy>灵慧 唐</cp:lastModifiedBy>
  <cp:revision>2</cp:revision>
  <dcterms:created xsi:type="dcterms:W3CDTF">2021-10-16T00:16:34Z</dcterms:created>
  <dcterms:modified xsi:type="dcterms:W3CDTF">2021-10-16T11:37:02Z</dcterms:modified>
</cp:coreProperties>
</file>