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7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5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7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5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4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6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6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DD6E-FF40-44F8-ACA3-F26C0C6F830D}" type="datetimeFigureOut">
              <a:rPr lang="en-IN" smtClean="0"/>
              <a:t>30-11-2015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62B0-AE66-4804-96B4-43CBCFCB6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Day 1 Assignments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Write sequential C programs for the following:</a:t>
            </a:r>
          </a:p>
          <a:p>
            <a:r>
              <a:rPr lang="en-IN" sz="2000" dirty="0" smtClean="0"/>
              <a:t>to find the arithmetic progression for N terms</a:t>
            </a:r>
          </a:p>
          <a:p>
            <a:pPr lvl="1"/>
            <a:r>
              <a:rPr lang="en-IN" sz="1600" dirty="0" smtClean="0"/>
              <a:t>Arithmetic progression (AP) is a sequence of numbers in which each term after the first is obtained by adding a constant, d to the preceding term. The constant d is called common difference. E.g. 5, 7, 9, 11, 13, 15 is an arithmetic progression</a:t>
            </a:r>
          </a:p>
          <a:p>
            <a:r>
              <a:rPr lang="en-IN" sz="2000" dirty="0" smtClean="0"/>
              <a:t>WAP to find a number in an array using linear search method</a:t>
            </a:r>
          </a:p>
          <a:p>
            <a:r>
              <a:rPr lang="en-IN" sz="2000" dirty="0" smtClean="0"/>
              <a:t>WAP to find a number in an array using binary search method</a:t>
            </a:r>
          </a:p>
          <a:p>
            <a:r>
              <a:rPr lang="en-IN" sz="2000" dirty="0" smtClean="0"/>
              <a:t>WAP to add two matrices</a:t>
            </a:r>
          </a:p>
          <a:p>
            <a:r>
              <a:rPr lang="en-IN" sz="2000" dirty="0" smtClean="0"/>
              <a:t>WAP to multiply two matrices</a:t>
            </a:r>
          </a:p>
          <a:p>
            <a:r>
              <a:rPr lang="en-IN" sz="2000" dirty="0" smtClean="0"/>
              <a:t>WAP to calculate PI</a:t>
            </a:r>
          </a:p>
          <a:p>
            <a:pPr lvl="1"/>
            <a:r>
              <a:rPr lang="en-IN" sz="1600" dirty="0"/>
              <a:t>PI is the ratio of the circumference of a circle to its diameter. We approach this problem by finding the area of a circle whose radius is 1 (r=1) inscribed within a square. Hence each side of the square will be 2r. Now the area of circle is PIr^2 and area of </a:t>
            </a:r>
            <a:r>
              <a:rPr lang="en-IN" sz="1600" dirty="0" err="1"/>
              <a:t>sqaure</a:t>
            </a:r>
            <a:r>
              <a:rPr lang="en-IN" sz="1600" dirty="0"/>
              <a:t> is (2r)^2. If we find the ratio of the area of the circle is to area of square we get PI/4. This way we can calculate PI.</a:t>
            </a:r>
          </a:p>
          <a:p>
            <a:pPr marL="720725" lvl="1" indent="0">
              <a:buNone/>
            </a:pPr>
            <a:r>
              <a:rPr lang="en-IN" sz="1600" dirty="0"/>
              <a:t>For this we should pick large number of random points in the square and count how many of them lie inside the circle. A simple Monte Carlo simulation to approximate the value of PI could involve randomly selecting points {(xi, </a:t>
            </a:r>
            <a:r>
              <a:rPr lang="en-IN" sz="1600" dirty="0" err="1"/>
              <a:t>yi</a:t>
            </a:r>
            <a:r>
              <a:rPr lang="en-IN" sz="1600" dirty="0"/>
              <a:t>)} ^ n ; </a:t>
            </a:r>
            <a:r>
              <a:rPr lang="en-IN" sz="1600" dirty="0" err="1"/>
              <a:t>i</a:t>
            </a:r>
            <a:r>
              <a:rPr lang="en-IN" sz="1600" dirty="0"/>
              <a:t>=1; in the unit square and determining the ratio m/n where m is number of points that satisfy  x^2 + y^2 &lt;= 1. </a:t>
            </a:r>
          </a:p>
        </p:txBody>
      </p:sp>
    </p:spTree>
    <p:extLst>
      <p:ext uri="{BB962C8B-B14F-4D97-AF65-F5344CB8AC3E}">
        <p14:creationId xmlns:p14="http://schemas.microsoft.com/office/powerpoint/2010/main" val="1647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Day 1 Assignments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Assignments</dc:title>
  <dc:creator>ssdg2</dc:creator>
  <cp:lastModifiedBy>ssdg2</cp:lastModifiedBy>
  <cp:revision>2</cp:revision>
  <dcterms:created xsi:type="dcterms:W3CDTF">2015-11-30T10:09:29Z</dcterms:created>
  <dcterms:modified xsi:type="dcterms:W3CDTF">2015-11-30T10:15:23Z</dcterms:modified>
</cp:coreProperties>
</file>