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32A0-9172-440A-B382-3A1C7A95F9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458B-4FEA-4C7A-AFA7-05AD12663F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PIP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PIP?</a:t>
            </a:r>
          </a:p>
          <a:p>
            <a:r>
              <a:rPr lang="en-US" dirty="0"/>
              <a:t>PIP is a package manager for Python packages, or </a:t>
            </a:r>
            <a:r>
              <a:rPr lang="en-US" dirty="0" smtClean="0"/>
              <a:t>modules.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>
                <a:solidFill>
                  <a:srgbClr val="FF0000"/>
                </a:solidFill>
              </a:rPr>
              <a:t> If you have Python version 3.4 or later, PIP is included by default.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133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/>
              <a:t>Check PIP version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pip --version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52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camelcase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camelcase.CamelCase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 "hello all, welcome to python programming“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c.hump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(txt))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2</cp:revision>
  <dcterms:created xsi:type="dcterms:W3CDTF">2024-04-19T03:51:41Z</dcterms:created>
  <dcterms:modified xsi:type="dcterms:W3CDTF">2024-04-19T04:05:54Z</dcterms:modified>
</cp:coreProperties>
</file>