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66B77-35C7-4C19-BF8C-EDE0414A2F76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51635-D3B7-4129-9CD8-8BA07063D2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66B77-35C7-4C19-BF8C-EDE0414A2F76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51635-D3B7-4129-9CD8-8BA07063D2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66B77-35C7-4C19-BF8C-EDE0414A2F76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51635-D3B7-4129-9CD8-8BA07063D2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66B77-35C7-4C19-BF8C-EDE0414A2F76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51635-D3B7-4129-9CD8-8BA07063D2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66B77-35C7-4C19-BF8C-EDE0414A2F76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51635-D3B7-4129-9CD8-8BA07063D2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66B77-35C7-4C19-BF8C-EDE0414A2F76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51635-D3B7-4129-9CD8-8BA07063D2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66B77-35C7-4C19-BF8C-EDE0414A2F76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51635-D3B7-4129-9CD8-8BA07063D2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66B77-35C7-4C19-BF8C-EDE0414A2F76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51635-D3B7-4129-9CD8-8BA07063D2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66B77-35C7-4C19-BF8C-EDE0414A2F76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51635-D3B7-4129-9CD8-8BA07063D2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66B77-35C7-4C19-BF8C-EDE0414A2F76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51635-D3B7-4129-9CD8-8BA07063D2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66B77-35C7-4C19-BF8C-EDE0414A2F76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51635-D3B7-4129-9CD8-8BA07063D2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66B77-35C7-4C19-BF8C-EDE0414A2F76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51635-D3B7-4129-9CD8-8BA07063D2C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regex.asp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753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C00000"/>
                </a:solidFill>
              </a:rPr>
              <a:t>RegEx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762000"/>
            <a:ext cx="8305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A </a:t>
            </a:r>
            <a:r>
              <a:rPr lang="en-US" dirty="0" err="1"/>
              <a:t>RegEx</a:t>
            </a:r>
            <a:r>
              <a:rPr lang="en-US" dirty="0"/>
              <a:t>, or Regular Expression, is a sequence of characters that forms a search pattern.</a:t>
            </a:r>
          </a:p>
          <a:p>
            <a:pPr>
              <a:buFont typeface="Arial" pitchFamily="34" charset="0"/>
              <a:buChar char="•"/>
            </a:pPr>
            <a:r>
              <a:rPr lang="en-US" dirty="0" err="1"/>
              <a:t>RegEx</a:t>
            </a:r>
            <a:r>
              <a:rPr lang="en-US" dirty="0"/>
              <a:t> can be used to check if a string contains the specified search pattern.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1828800"/>
            <a:ext cx="1550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C00000"/>
                </a:solidFill>
              </a:rPr>
              <a:t>RegEx</a:t>
            </a:r>
            <a:r>
              <a:rPr lang="en-US" b="1" dirty="0">
                <a:solidFill>
                  <a:srgbClr val="C00000"/>
                </a:solidFill>
              </a:rPr>
              <a:t> Module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2286000"/>
            <a:ext cx="1084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import re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2743200"/>
            <a:ext cx="7391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import re</a:t>
            </a:r>
          </a:p>
          <a:p>
            <a:endParaRPr lang="en-US" dirty="0" smtClean="0"/>
          </a:p>
          <a:p>
            <a:r>
              <a:rPr lang="en-US" dirty="0" smtClean="0"/>
              <a:t>#Check if the string starts with “Today" and ends with “Good Day":</a:t>
            </a:r>
          </a:p>
          <a:p>
            <a:endParaRPr lang="en-US" dirty="0" smtClean="0"/>
          </a:p>
          <a:p>
            <a:r>
              <a:rPr lang="en-US" dirty="0" smtClean="0"/>
              <a:t>txt = “Today is a Good Day"</a:t>
            </a:r>
          </a:p>
          <a:p>
            <a:r>
              <a:rPr lang="en-US" dirty="0" smtClean="0"/>
              <a:t>x = </a:t>
            </a:r>
            <a:r>
              <a:rPr lang="en-US" dirty="0" err="1" smtClean="0"/>
              <a:t>re.search</a:t>
            </a:r>
            <a:r>
              <a:rPr lang="en-US" dirty="0" smtClean="0"/>
              <a:t>("^Today.*Good Day$", txt)</a:t>
            </a:r>
          </a:p>
          <a:p>
            <a:endParaRPr lang="en-US" dirty="0" smtClean="0"/>
          </a:p>
          <a:p>
            <a:r>
              <a:rPr lang="en-US" dirty="0" smtClean="0"/>
              <a:t>if x:</a:t>
            </a:r>
          </a:p>
          <a:p>
            <a:r>
              <a:rPr lang="en-US" dirty="0" smtClean="0"/>
              <a:t>  print("YES! We have a match!")</a:t>
            </a:r>
          </a:p>
          <a:p>
            <a:r>
              <a:rPr lang="en-US" dirty="0" smtClean="0"/>
              <a:t>else:</a:t>
            </a:r>
          </a:p>
          <a:p>
            <a:r>
              <a:rPr lang="en-US" dirty="0" smtClean="0"/>
              <a:t>  print("No match")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28600"/>
            <a:ext cx="8000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RegEx</a:t>
            </a:r>
            <a:r>
              <a:rPr lang="en-US" b="1" dirty="0">
                <a:solidFill>
                  <a:srgbClr val="FF0000"/>
                </a:solidFill>
              </a:rPr>
              <a:t> Functions</a:t>
            </a:r>
          </a:p>
          <a:p>
            <a:r>
              <a:rPr lang="en-US" dirty="0"/>
              <a:t>The re module offers a set of functions that allows us to search a string for a match</a:t>
            </a:r>
            <a:r>
              <a:rPr lang="en-US" dirty="0" smtClean="0"/>
              <a:t>: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990600"/>
          <a:ext cx="6096000" cy="1639980"/>
        </p:xfrm>
        <a:graphic>
          <a:graphicData uri="http://schemas.openxmlformats.org/drawingml/2006/table">
            <a:tbl>
              <a:tblPr/>
              <a:tblGrid>
                <a:gridCol w="859774"/>
                <a:gridCol w="5236226"/>
              </a:tblGrid>
              <a:tr h="32098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/>
                        <a:t>Function</a:t>
                      </a:r>
                    </a:p>
                  </a:txBody>
                  <a:tcPr marL="114637" marR="57318" marT="57318" marB="5731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/>
                        <a:t>Description</a:t>
                      </a:r>
                    </a:p>
                  </a:txBody>
                  <a:tcPr marL="57318" marR="57318" marT="57318" marB="5731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098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hlinkClick r:id="rId2"/>
                        </a:rPr>
                        <a:t>findall</a:t>
                      </a:r>
                      <a:endParaRPr lang="en-US" sz="1400"/>
                    </a:p>
                  </a:txBody>
                  <a:tcPr marL="114637" marR="57318" marT="57318" marB="5731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/>
                        <a:t>Returns a list containing all matches</a:t>
                      </a:r>
                    </a:p>
                  </a:txBody>
                  <a:tcPr marL="57318" marR="57318" marT="57318" marB="5731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32098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hlinkClick r:id="rId2"/>
                        </a:rPr>
                        <a:t>search</a:t>
                      </a:r>
                      <a:endParaRPr lang="en-US" sz="1400"/>
                    </a:p>
                  </a:txBody>
                  <a:tcPr marL="114637" marR="57318" marT="57318" marB="5731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/>
                        <a:t>Returns a </a:t>
                      </a:r>
                      <a:r>
                        <a:rPr lang="en-US" sz="1400">
                          <a:hlinkClick r:id="rId2"/>
                        </a:rPr>
                        <a:t>Match object</a:t>
                      </a:r>
                      <a:r>
                        <a:rPr lang="en-US" sz="1400"/>
                        <a:t> if there is a match anywhere in the string</a:t>
                      </a:r>
                    </a:p>
                  </a:txBody>
                  <a:tcPr marL="57318" marR="57318" marT="57318" marB="5731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098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hlinkClick r:id="rId2"/>
                        </a:rPr>
                        <a:t>split</a:t>
                      </a:r>
                      <a:endParaRPr lang="en-US" sz="1400"/>
                    </a:p>
                  </a:txBody>
                  <a:tcPr marL="114637" marR="57318" marT="57318" marB="5731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/>
                        <a:t>Returns a list where the string has been split at each match</a:t>
                      </a:r>
                    </a:p>
                  </a:txBody>
                  <a:tcPr marL="57318" marR="57318" marT="57318" marB="5731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32098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hlinkClick r:id="rId2"/>
                        </a:rPr>
                        <a:t>sub</a:t>
                      </a:r>
                      <a:endParaRPr lang="en-US" sz="1400"/>
                    </a:p>
                  </a:txBody>
                  <a:tcPr marL="114637" marR="57318" marT="57318" marB="5731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/>
                        <a:t>Replaces one or many matches with a string</a:t>
                      </a:r>
                    </a:p>
                  </a:txBody>
                  <a:tcPr marL="57318" marR="57318" marT="57318" marB="5731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304800"/>
            <a:ext cx="670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Metacharacters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 err="1"/>
              <a:t>Metacharacters</a:t>
            </a:r>
            <a:r>
              <a:rPr lang="en-US" dirty="0"/>
              <a:t> are characters with a special meaning: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0575" y="1409700"/>
            <a:ext cx="756285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28600"/>
            <a:ext cx="89352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Special Sequences</a:t>
            </a:r>
          </a:p>
          <a:p>
            <a:r>
              <a:rPr lang="en-US" dirty="0"/>
              <a:t>A special sequence is a \ followed by one of the characters in the list below, and has a special </a:t>
            </a:r>
            <a:endParaRPr lang="en-US" dirty="0" smtClean="0"/>
          </a:p>
          <a:p>
            <a:r>
              <a:rPr lang="en-US" dirty="0" smtClean="0"/>
              <a:t>meaning: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4850" y="1219200"/>
            <a:ext cx="77343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143000"/>
            <a:ext cx="7467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import re</a:t>
            </a:r>
          </a:p>
          <a:p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#Return a list containing every occurrence of "</a:t>
            </a:r>
            <a:r>
              <a:rPr lang="en-US" dirty="0" err="1" smtClean="0">
                <a:solidFill>
                  <a:srgbClr val="FF0000"/>
                </a:solidFill>
              </a:rPr>
              <a:t>ai</a:t>
            </a:r>
            <a:r>
              <a:rPr lang="en-US" dirty="0" smtClean="0">
                <a:solidFill>
                  <a:srgbClr val="FF0000"/>
                </a:solidFill>
              </a:rPr>
              <a:t>":</a:t>
            </a:r>
          </a:p>
          <a:p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txt = "Today is a good day"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x =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re.findall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("day", txt)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print(x)                                   </a:t>
            </a:r>
            <a:r>
              <a:rPr lang="en-US" b="1" dirty="0" smtClean="0">
                <a:solidFill>
                  <a:srgbClr val="FF0000"/>
                </a:solidFill>
              </a:rPr>
              <a:t>#</a:t>
            </a:r>
            <a:r>
              <a:rPr lang="en-US" dirty="0" smtClean="0">
                <a:solidFill>
                  <a:srgbClr val="FF0000"/>
                </a:solidFill>
              </a:rPr>
              <a:t>['day', 'day']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557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</a:t>
            </a:r>
            <a:r>
              <a:rPr lang="en-US" dirty="0" err="1">
                <a:solidFill>
                  <a:srgbClr val="FF0000"/>
                </a:solidFill>
              </a:rPr>
              <a:t>findall</a:t>
            </a:r>
            <a:r>
              <a:rPr lang="en-US" dirty="0">
                <a:solidFill>
                  <a:srgbClr val="FF0000"/>
                </a:solidFill>
              </a:rPr>
              <a:t>() Function</a:t>
            </a:r>
          </a:p>
          <a:p>
            <a:r>
              <a:rPr lang="en-US" dirty="0"/>
              <a:t>The </a:t>
            </a:r>
            <a:r>
              <a:rPr lang="en-US" dirty="0" err="1"/>
              <a:t>findall</a:t>
            </a:r>
            <a:r>
              <a:rPr lang="en-US" dirty="0"/>
              <a:t>() function returns a list containing all matches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192</Words>
  <Application>Microsoft Office PowerPoint</Application>
  <PresentationFormat>On-screen Show (4:3)</PresentationFormat>
  <Paragraphs>42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Asnika</dc:creator>
  <cp:lastModifiedBy>Asnika</cp:lastModifiedBy>
  <cp:revision>1</cp:revision>
  <dcterms:created xsi:type="dcterms:W3CDTF">2024-04-19T03:39:17Z</dcterms:created>
  <dcterms:modified xsi:type="dcterms:W3CDTF">2024-04-19T03:47:41Z</dcterms:modified>
</cp:coreProperties>
</file>