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41A6-97F4-4E08-B1DE-616C438B2A0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D36F-6DDC-4ABC-924B-F7FF5743F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41A6-97F4-4E08-B1DE-616C438B2A0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D36F-6DDC-4ABC-924B-F7FF5743F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41A6-97F4-4E08-B1DE-616C438B2A0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D36F-6DDC-4ABC-924B-F7FF5743F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41A6-97F4-4E08-B1DE-616C438B2A0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D36F-6DDC-4ABC-924B-F7FF5743F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41A6-97F4-4E08-B1DE-616C438B2A0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D36F-6DDC-4ABC-924B-F7FF5743F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41A6-97F4-4E08-B1DE-616C438B2A0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D36F-6DDC-4ABC-924B-F7FF5743F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41A6-97F4-4E08-B1DE-616C438B2A0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D36F-6DDC-4ABC-924B-F7FF5743F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41A6-97F4-4E08-B1DE-616C438B2A0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D36F-6DDC-4ABC-924B-F7FF5743F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41A6-97F4-4E08-B1DE-616C438B2A0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D36F-6DDC-4ABC-924B-F7FF5743F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41A6-97F4-4E08-B1DE-616C438B2A0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D36F-6DDC-4ABC-924B-F7FF5743F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41A6-97F4-4E08-B1DE-616C438B2A0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D36F-6DDC-4ABC-924B-F7FF5743F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441A6-97F4-4E08-B1DE-616C438B2A0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5D36F-6DDC-4ABC-924B-F7FF5743FF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1600200"/>
            <a:ext cx="4572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Session 10 &amp; 11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Operations Exception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Exception Handling </a:t>
            </a:r>
            <a:endParaRPr lang="en-US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Except clause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Try finally clause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User Defined Exceptions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Logging in Python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857071"/>
            <a:ext cx="8816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The try block lets you test a block of code for errors.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 except block lets you handle the error.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 else block lets you execute code when there is no error.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 finally block lets you execute code, regardless of the result of the try- and except blocks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228600"/>
            <a:ext cx="2071593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Exception Handling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362200"/>
            <a:ext cx="8757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When an error occurs, or exception as we call it, Python will normally stop and generate an </a:t>
            </a:r>
            <a:endParaRPr lang="en-US" dirty="0" smtClean="0"/>
          </a:p>
          <a:p>
            <a:r>
              <a:rPr lang="en-US" dirty="0" smtClean="0"/>
              <a:t>error </a:t>
            </a:r>
            <a:r>
              <a:rPr lang="en-US" dirty="0"/>
              <a:t>message.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These exceptions can be handled using the try statement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3505200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 try block will generate an exception, because x is not defined: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try: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print(x)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except: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print("An exception occurred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")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33400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#The try block will generate a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NameError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, because x is not defined: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try: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print(x)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except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NameError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print("Variable x is not defined")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except: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print("Something else went wrong")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3124200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#The try block does not raise any errors, so the else block is executed: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try: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print("Hello")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except: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print("Something went wrong")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else: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print("Nothing went wrong")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7432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09600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#The finally block gets executed no matter if the try block raises any errors or not: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try: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print(x)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except: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print("Something went wrong")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finally: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print("The 'try except' is finished")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3276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x = -1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if x &lt; 0: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raise Exception("Sorry, no numbers below zero")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724400"/>
            <a:ext cx="845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Traceback</a:t>
            </a:r>
            <a:r>
              <a:rPr lang="en-US" sz="1400" dirty="0">
                <a:solidFill>
                  <a:srgbClr val="FF0000"/>
                </a:solidFill>
              </a:rPr>
              <a:t> (most recent call last):</a:t>
            </a:r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  File "demo_ref_keyword_raise.py", line 4, in &lt;module&gt;</a:t>
            </a:r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    raise Exception("Sorry, no numbers below zero")</a:t>
            </a:r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Exception: Sorry, no numbers below zero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2860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finally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3048000"/>
            <a:ext cx="62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raise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0"/>
            <a:ext cx="6477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Raise 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TypeError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if x is not an integer:</a:t>
            </a:r>
          </a:p>
          <a:p>
            <a:pPr lvl="1"/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x = "hello"</a:t>
            </a:r>
          </a:p>
          <a:p>
            <a:pPr lvl="1"/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if not type(x) is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raise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TypeError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("Only integers are allowed")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243</Words>
  <Application>Microsoft Office PowerPoint</Application>
  <PresentationFormat>On-screen Show (4:3)</PresentationFormat>
  <Paragraphs>57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Asnika</dc:creator>
  <cp:lastModifiedBy>Asnika</cp:lastModifiedBy>
  <cp:revision>8</cp:revision>
  <dcterms:created xsi:type="dcterms:W3CDTF">2024-04-01T09:13:39Z</dcterms:created>
  <dcterms:modified xsi:type="dcterms:W3CDTF">2024-04-01T10:05:04Z</dcterms:modified>
</cp:coreProperties>
</file>