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AC4-AFEE-4BE8-89C4-328FEEED6C2A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B561-3C08-4EF2-A844-82C4FD02E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AC4-AFEE-4BE8-89C4-328FEEED6C2A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B561-3C08-4EF2-A844-82C4FD02E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AC4-AFEE-4BE8-89C4-328FEEED6C2A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B561-3C08-4EF2-A844-82C4FD02E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AC4-AFEE-4BE8-89C4-328FEEED6C2A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B561-3C08-4EF2-A844-82C4FD02E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AC4-AFEE-4BE8-89C4-328FEEED6C2A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B561-3C08-4EF2-A844-82C4FD02E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AC4-AFEE-4BE8-89C4-328FEEED6C2A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B561-3C08-4EF2-A844-82C4FD02E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AC4-AFEE-4BE8-89C4-328FEEED6C2A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B561-3C08-4EF2-A844-82C4FD02E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AC4-AFEE-4BE8-89C4-328FEEED6C2A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B561-3C08-4EF2-A844-82C4FD02E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AC4-AFEE-4BE8-89C4-328FEEED6C2A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B561-3C08-4EF2-A844-82C4FD02E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AC4-AFEE-4BE8-89C4-328FEEED6C2A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B561-3C08-4EF2-A844-82C4FD02E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AC4-AFEE-4BE8-89C4-328FEEED6C2A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B561-3C08-4EF2-A844-82C4FD02E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7AC4-AFEE-4BE8-89C4-328FEEED6C2A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B561-3C08-4EF2-A844-82C4FD02E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57200"/>
            <a:ext cx="70866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Session 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Working with Lists –Introduction, Definition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Declare, assign and retrieve values from Lists Accessing list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Operations in Lists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Adding Elements to Lists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Searching Lists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Deleting List Elements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Using List Operators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Mapping Lists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Joining Lists and Splitting Strings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 a While Loop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762000"/>
            <a:ext cx="71509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all items, using a while loop to go through all the index numbers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0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while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&lt;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+ 1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8956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Looping Using List Comprehension</a:t>
            </a:r>
          </a:p>
          <a:p>
            <a:r>
              <a:rPr lang="en-US" dirty="0" smtClean="0"/>
              <a:t>List Comprehension offers the shortest syntax for looping through lists: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733800"/>
            <a:ext cx="5577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short hand for loop that will print all items in a list: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[print(x) for x in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7696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fruits = ["apple", "banana", "cherry", "kiwi", "mango"]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newlist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 x in fruits: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if "a" in x: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newlist.append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newlist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971800"/>
            <a:ext cx="64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fruits = ["apple", "banana", "cherry", "kiwi", "mango"]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newlist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[x for x in fruits if "a" in x]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newlist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48006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Syntax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newlist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expression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for 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in 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iterable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if 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== True]</a:t>
            </a:r>
          </a:p>
          <a:p>
            <a:r>
              <a:rPr lang="en-US" dirty="0" smtClean="0"/>
              <a:t>The return value is a new list, leaving the old list unchanged. </a:t>
            </a:r>
          </a:p>
          <a:p>
            <a:r>
              <a:rPr lang="en-US" dirty="0" smtClean="0"/>
              <a:t>The </a:t>
            </a:r>
            <a:r>
              <a:rPr lang="en-US" i="1" dirty="0" smtClean="0"/>
              <a:t>condition</a:t>
            </a:r>
            <a:r>
              <a:rPr lang="en-US" dirty="0" smtClean="0"/>
              <a:t> is like a filter that only accepts the items that valuate to True.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2345642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Deleting List Elements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838200"/>
            <a:ext cx="48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 remove() method removes the specified item.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Remove "banana":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thislist.remove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("banana")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743200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Remove the first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occurance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of "banana":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"cherry", "banana", "kiwi"]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thislist.remove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("banana")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267200"/>
            <a:ext cx="4622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Remove Specified Index</a:t>
            </a:r>
          </a:p>
          <a:p>
            <a:r>
              <a:rPr lang="en-US" dirty="0" smtClean="0"/>
              <a:t>The pop() method removes the specified index.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49530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Remove the second item: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thislist.pop(1)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69365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do not specify the index, the pop() method removes the last item.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Remove the last item: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thislist.pop()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2098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 del keyword also removes the specified index: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Remove the first item: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[0]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62400"/>
            <a:ext cx="5009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 del keyword can also delete the list completely.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Delete the entire list: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5410200"/>
            <a:ext cx="4157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Clear the List</a:t>
            </a:r>
          </a:p>
          <a:p>
            <a:r>
              <a:rPr lang="en-US" dirty="0" smtClean="0"/>
              <a:t>The clear() method empties the list.</a:t>
            </a:r>
          </a:p>
          <a:p>
            <a:r>
              <a:rPr lang="en-US" dirty="0" smtClean="0"/>
              <a:t>The list still remains, but it has no content.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5380672"/>
            <a:ext cx="4333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Clear the list content: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thislist.clear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654" y="228600"/>
            <a:ext cx="8990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Sort List Alphanumerically</a:t>
            </a:r>
          </a:p>
          <a:p>
            <a:r>
              <a:rPr lang="en-US" dirty="0" smtClean="0"/>
              <a:t>List objects have a sort() method that will sort the list alphanumerically, ascending, by default: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64801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Sort the list alphabetically: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["orange", "mango", "kiwi", "pineapple", "banana"]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thislist.sort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514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Sort the list numerically: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[100, 50, 65, 82, 23]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thislist.sort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962400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Sort Descending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343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Sort the list descending: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["orange", "mango", "kiwi", "pineapple", "banana"]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thislist.sort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(reverse = True)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8777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Customize Sort Function</a:t>
            </a:r>
          </a:p>
          <a:p>
            <a:r>
              <a:rPr lang="en-US" dirty="0" smtClean="0"/>
              <a:t>You can also customize your own function by using the keyword argument key =</a:t>
            </a:r>
            <a:r>
              <a:rPr lang="en-US" i="1" dirty="0" smtClean="0"/>
              <a:t> 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function will return a number that will be used to sort the list (the lowest number first):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655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Sort the list based on how close the number is to 50: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def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myfunc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(n):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return abs(n - 50)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[100, 50, 65, 82, 23]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thislist.sort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(key =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myfunc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52800"/>
            <a:ext cx="9079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Case Insensitive Sort</a:t>
            </a:r>
          </a:p>
          <a:p>
            <a:r>
              <a:rPr lang="en-US" dirty="0" smtClean="0"/>
              <a:t>By default the sort() method is case sensitive, resulting in all capital letters being sorted before </a:t>
            </a:r>
          </a:p>
          <a:p>
            <a:r>
              <a:rPr lang="en-US" dirty="0" smtClean="0"/>
              <a:t>lower case letters: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Case sensitive sorting can give an unexpected result: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["banana", "Orange", "Kiwi",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thislist.sort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172200"/>
            <a:ext cx="2780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thislist.sort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(key =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str.lower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thislist.reverse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231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Copy a List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You cannot copy a list simply by typing list2 = list1, because: list2 will only be a </a:t>
            </a:r>
            <a:r>
              <a:rPr lang="en-US" i="1" dirty="0" smtClean="0"/>
              <a:t>reference</a:t>
            </a:r>
            <a:r>
              <a:rPr lang="en-US" dirty="0" smtClean="0"/>
              <a:t> to list1, </a:t>
            </a:r>
          </a:p>
          <a:p>
            <a:pPr algn="just"/>
            <a:r>
              <a:rPr lang="en-US" dirty="0" smtClean="0"/>
              <a:t>and changes made in list1 will automatically also be made in list2.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There are ways to make a copy, one way is to use the built-in List method copy().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6200" y="1752600"/>
            <a:ext cx="4886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Make a copy of a list with the copy() method: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thislist.copy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1752600"/>
            <a:ext cx="4713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Make a copy of a list with the list() method: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= list(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429000"/>
            <a:ext cx="1031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Join Lists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3962400"/>
            <a:ext cx="725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There are several ways to join, or concatenate, two or more lists in Python.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 of the easiest ways are by using the + 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4572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Join two list: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list1 = ["a", "b", "c"]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list2 = [1, 2, 3]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list3 = list1 + list2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print(list3) 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['a', 'b', 'c', 1, 2, 3]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Another way to join two lists is by appending all the items from list2 into list1, one by one: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6858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Append list2 into list1: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list1 = ["a", "b" , "c"]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list2 = [1, 2, 3]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 x in list2: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 list1.append(x)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print(list1)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685800"/>
            <a:ext cx="58609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Use the extend() method to add list2 at the end of list1: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list1 = ["a", "b" , "c"]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list2 = [1, 2, 3]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list1.extend(list2)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print(list1)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276600"/>
            <a:ext cx="5486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Working with Lists –Introduction, Definition</a:t>
            </a:r>
          </a:p>
          <a:p>
            <a:r>
              <a:rPr lang="en-US" dirty="0" smtClean="0"/>
              <a:t>Lists are used to store multiple items in a single variable.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86082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List Items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List items are ordered, changeable, and allow duplicate values.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List items are indexed, the first item has index [0], the second item has index [1] etc.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we say that lists are ordered, it means that the items have a defined order, </a:t>
            </a:r>
          </a:p>
          <a:p>
            <a:r>
              <a:rPr lang="en-US" dirty="0" smtClean="0"/>
              <a:t> and that order will not change.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you add new items to a list, the new items will be placed at the end of the list.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Note:</a:t>
            </a:r>
            <a:r>
              <a:rPr lang="en-US" sz="1400" dirty="0" smtClean="0">
                <a:solidFill>
                  <a:srgbClr val="FF0000"/>
                </a:solidFill>
              </a:rPr>
              <a:t> There are some list methods that will change the order, but in general: the order of the items will not change.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3505200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Changeable</a:t>
            </a:r>
          </a:p>
          <a:p>
            <a:pPr algn="just"/>
            <a:r>
              <a:rPr lang="en-US" dirty="0" smtClean="0"/>
              <a:t>The list is changeable, meaning that we can change, add, and remove items in a list after it has been created.</a:t>
            </a:r>
          </a:p>
          <a:p>
            <a:pPr algn="just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Allow Duplicates</a:t>
            </a:r>
          </a:p>
          <a:p>
            <a:pPr algn="just"/>
            <a:r>
              <a:rPr lang="en-US" dirty="0" smtClean="0"/>
              <a:t>Since lists are indexed, lists can have items with the same value: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Create a List: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4478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Lists allow duplicate values: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"cherry", "apple",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895600"/>
            <a:ext cx="608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List Length</a:t>
            </a:r>
          </a:p>
          <a:p>
            <a:r>
              <a:rPr lang="en-US" dirty="0" smtClean="0"/>
              <a:t>To determine how many items a list has, use the </a:t>
            </a:r>
            <a:r>
              <a:rPr lang="en-US" dirty="0" err="1" smtClean="0"/>
              <a:t>len</a:t>
            </a:r>
            <a:r>
              <a:rPr lang="en-US" dirty="0" smtClean="0"/>
              <a:t>() function: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581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the number of items in the list: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List Items - Data Types</a:t>
            </a:r>
          </a:p>
          <a:p>
            <a:r>
              <a:rPr lang="en-US" dirty="0" smtClean="0"/>
              <a:t>List items can be of any data type: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5380672"/>
            <a:ext cx="6019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String,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data types: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list1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list2 = [1, 5, 7, 9, 3]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list3 = [True, False, False]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3728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list can contain different data types: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609600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list with strings, integers and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values: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list1 = ["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abc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", 34, True, 40, "male"]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60020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type()</a:t>
            </a:r>
          </a:p>
          <a:p>
            <a:r>
              <a:rPr lang="en-US" dirty="0" smtClean="0"/>
              <a:t>From Python's perspective, lists are defined as objects with the data type 'list':</a:t>
            </a:r>
          </a:p>
          <a:p>
            <a:r>
              <a:rPr lang="en-US" dirty="0" smtClean="0"/>
              <a:t>&lt;class 'list'&gt;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list() Constructor</a:t>
            </a:r>
          </a:p>
          <a:p>
            <a:r>
              <a:rPr lang="en-US" dirty="0" smtClean="0"/>
              <a:t>It is also possible to use the list() constructor when creating a new list.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352800"/>
            <a:ext cx="6858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Declare, assign and retrieve values from Lists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8862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List items are indexed and you can access them by referring to the index number: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3434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the second item of the list: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[1])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55626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Negative Indexing</a:t>
            </a:r>
          </a:p>
          <a:p>
            <a:r>
              <a:rPr lang="en-US" dirty="0" smtClean="0"/>
              <a:t>Negative indexing means start from the end</a:t>
            </a:r>
          </a:p>
          <a:p>
            <a:r>
              <a:rPr lang="en-US" dirty="0" smtClean="0"/>
              <a:t>-1 refers to the last item, -2 refers to the second last item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 "banana", "cherry", "orange", "kiwi", "melon", "mango"]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[2:5]) 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['cherry', 'orange', 'kiwi']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#This will return the items from position 2 to 5.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#Remember that the first item is position 0,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#and note that the item in position 5 is NOT included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2860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example returns the items from the beginning to, but NOT including, "kiwi":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"cherry", "orange", "kiwi", "melon", "mango"]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[:4])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4290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example returns the items from "cherry" to the end: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"cherry", "orange", "kiwi", "melon", "mango"]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[2:])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876800"/>
            <a:ext cx="1827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Change List Items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1816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Change the second item: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[1] = "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blackcurrent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583668"/>
            <a:ext cx="1994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Operations in Lists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307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Change a Range of Item Values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922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Change the values "banana" and "cherry" with the values "blackcurrant" and "watermelon":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"cherry", "orange", "kiwi", "mango"]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[1:3] = ["blackcurrant", "watermelon"]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3622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Change the second value by replacing it with 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two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 new values: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[1:2] = ["blackcurrant", "watermelon"]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9624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 "banana", "cherry"]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[1:3] = ["watermelon"]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b="1" dirty="0" smtClean="0">
                <a:solidFill>
                  <a:srgbClr val="FF0000"/>
                </a:solidFill>
              </a:rPr>
              <a:t>#['apple', 'watermelon']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Insert Items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To insert a new list item, without replacing any of the existing values, we can use the insert() method.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The insert() method inserts an item at the specified index: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762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Insert "watermelon" as the third item: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thislist.insert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(2, "watermelon")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['apple', 'banana', 'watermelon', 'cherry']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895600"/>
            <a:ext cx="1503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List Items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2766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Append Items</a:t>
            </a:r>
          </a:p>
          <a:p>
            <a:r>
              <a:rPr lang="en-US" dirty="0" smtClean="0"/>
              <a:t>To add an item to the end of the list, use the append() method: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114800"/>
            <a:ext cx="50790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Using the append() method to append an item: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thislist.append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("orange")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-76200" y="-76200"/>
            <a:ext cx="2566215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Adding Elements to Lists 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2286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Insert Items</a:t>
            </a:r>
          </a:p>
          <a:p>
            <a:r>
              <a:rPr lang="en-US" dirty="0" smtClean="0"/>
              <a:t>To insert a list item at a specified index, use the insert() method.</a:t>
            </a:r>
          </a:p>
          <a:p>
            <a:r>
              <a:rPr lang="en-US" dirty="0" smtClean="0"/>
              <a:t>The insert() method inserts an item at the specified index: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371600"/>
            <a:ext cx="662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Insert an item as the second position: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thislist.insert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(1, "orange")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819400"/>
            <a:ext cx="7886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Extend List</a:t>
            </a:r>
          </a:p>
          <a:p>
            <a:r>
              <a:rPr lang="en-US" dirty="0" smtClean="0"/>
              <a:t>To append elements from </a:t>
            </a:r>
            <a:r>
              <a:rPr lang="en-US" i="1" dirty="0" smtClean="0"/>
              <a:t>another list</a:t>
            </a:r>
            <a:r>
              <a:rPr lang="en-US" dirty="0" smtClean="0"/>
              <a:t> to the current list, use the extend() method.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5052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Add the elements of tropical to 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tropical = ["mango", "pineapple", "papaya"]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thislist.extend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(tropical)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5181600"/>
            <a:ext cx="716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The elements will be added to the </a:t>
            </a:r>
            <a:r>
              <a:rPr lang="en-US" sz="1400" i="1" dirty="0" smtClean="0">
                <a:solidFill>
                  <a:srgbClr val="FF0000"/>
                </a:solidFill>
              </a:rPr>
              <a:t>end</a:t>
            </a:r>
            <a:r>
              <a:rPr lang="en-US" sz="1400" dirty="0" smtClean="0">
                <a:solidFill>
                  <a:srgbClr val="FF0000"/>
                </a:solidFill>
              </a:rPr>
              <a:t> of the list.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Add elements of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to a list: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("kiwi", "orange")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thislist.extend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209800"/>
            <a:ext cx="162954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Searching Lists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7432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loop through the list items by using a for loop: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all items in the list, one by one: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 x in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44958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all items by referring to their index number: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["apple", "banana", "cherry"]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in range(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4876800"/>
            <a:ext cx="934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banana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cherry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955</Words>
  <Application>Microsoft Office PowerPoint</Application>
  <PresentationFormat>On-screen Show (4:3)</PresentationFormat>
  <Paragraphs>222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Asnika</dc:creator>
  <cp:lastModifiedBy>Asnika</cp:lastModifiedBy>
  <cp:revision>25</cp:revision>
  <dcterms:created xsi:type="dcterms:W3CDTF">2024-03-22T09:59:39Z</dcterms:created>
  <dcterms:modified xsi:type="dcterms:W3CDTF">2024-04-17T02:48:21Z</dcterms:modified>
</cp:coreProperties>
</file>