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D0A1-C07F-486D-8E47-67FCE156D5C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C398-65EC-45E9-94EB-12F3BF4FB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D0A1-C07F-486D-8E47-67FCE156D5C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C398-65EC-45E9-94EB-12F3BF4FB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D0A1-C07F-486D-8E47-67FCE156D5C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C398-65EC-45E9-94EB-12F3BF4FB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D0A1-C07F-486D-8E47-67FCE156D5C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C398-65EC-45E9-94EB-12F3BF4FB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D0A1-C07F-486D-8E47-67FCE156D5C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C398-65EC-45E9-94EB-12F3BF4FB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D0A1-C07F-486D-8E47-67FCE156D5C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C398-65EC-45E9-94EB-12F3BF4FB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D0A1-C07F-486D-8E47-67FCE156D5C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C398-65EC-45E9-94EB-12F3BF4FB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D0A1-C07F-486D-8E47-67FCE156D5C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C398-65EC-45E9-94EB-12F3BF4FB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D0A1-C07F-486D-8E47-67FCE156D5C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C398-65EC-45E9-94EB-12F3BF4FB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D0A1-C07F-486D-8E47-67FCE156D5C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C398-65EC-45E9-94EB-12F3BF4FB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D0A1-C07F-486D-8E47-67FCE156D5C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C398-65EC-45E9-94EB-12F3BF4FB2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D0A1-C07F-486D-8E47-67FCE156D5C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C398-65EC-45E9-94EB-12F3BF4FB2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33400"/>
            <a:ext cx="714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3716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Sets are used to store multiple items in a single variable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set is a collection which is </a:t>
            </a:r>
            <a:r>
              <a:rPr lang="en-US" i="1" dirty="0"/>
              <a:t>unordered</a:t>
            </a:r>
            <a:r>
              <a:rPr lang="en-US" dirty="0"/>
              <a:t>, </a:t>
            </a:r>
            <a:r>
              <a:rPr lang="en-US" i="1" dirty="0"/>
              <a:t>unchangeable*</a:t>
            </a:r>
            <a:r>
              <a:rPr lang="en-US" dirty="0"/>
              <a:t>, and </a:t>
            </a:r>
            <a:r>
              <a:rPr lang="en-US" i="1" dirty="0" err="1"/>
              <a:t>unindexed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Set</a:t>
            </a:r>
            <a:r>
              <a:rPr lang="en-US" dirty="0"/>
              <a:t> </a:t>
            </a:r>
            <a:r>
              <a:rPr lang="en-US" i="1" dirty="0"/>
              <a:t>items</a:t>
            </a:r>
            <a:r>
              <a:rPr lang="en-US" dirty="0"/>
              <a:t> are unchangeable, but you can remove items and add new items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Sets are written with curly brackets.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2667000"/>
            <a:ext cx="7467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{"apple", "banana", "cherry"}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# Note: the set list is unordered, meaning: the items will appear in a random order.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# Refresh this page to see the change in the result.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3434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Duplicates Not Allowed</a:t>
            </a:r>
          </a:p>
          <a:p>
            <a:r>
              <a:rPr lang="en-US" dirty="0"/>
              <a:t>Sets cannot have two items with the same value.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0292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Duplicate values will be ignored: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"cherry", "apple"}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58674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#{</a:t>
            </a:r>
            <a:r>
              <a:rPr lang="en-US" dirty="0">
                <a:solidFill>
                  <a:srgbClr val="FF0000"/>
                </a:solidFill>
              </a:rPr>
              <a:t>'banana', 'cherry', 'apple'}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265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 The values True and 1 are considered the same value in sets, and are treated as duplicates: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True and 1 is considered the same value: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"cherry", True, 1, 2}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1143000"/>
            <a:ext cx="3547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#{</a:t>
            </a:r>
            <a:r>
              <a:rPr lang="en-US" dirty="0">
                <a:solidFill>
                  <a:srgbClr val="FF0000"/>
                </a:solidFill>
              </a:rPr>
              <a:t>True, 2, 'banana', 'cherry', 'apple'}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57400"/>
            <a:ext cx="6089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Length of a Set</a:t>
            </a:r>
          </a:p>
          <a:p>
            <a:r>
              <a:rPr lang="en-US" dirty="0"/>
              <a:t>To determine how many items a set has, use the </a:t>
            </a:r>
            <a:r>
              <a:rPr lang="en-US" dirty="0" err="1"/>
              <a:t>len</a:t>
            </a:r>
            <a:r>
              <a:rPr lang="en-US" dirty="0"/>
              <a:t>() function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667000"/>
            <a:ext cx="693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Get the number of items in a set: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191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String,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data types: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set1 = {"apple", "banana", "cherry"}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set2 = {1, 5, 7, 9, 3}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set3 = {True, False, False}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200" y="4267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A set with strings, integers and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values: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set1 = {"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abc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", 34, True, 40, "male"}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657671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What is the data type of a set?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print(type(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6488668"/>
            <a:ext cx="1408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class 'set'&gt;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68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Loop through the set, and print the values: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 x in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print(x)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304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Check if "banana" is present in the set: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print("banana" in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0278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Check if "banana" is NOT present in the set: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print("banana" not in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38600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Add an item to a set, using the add() method: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("orange")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0"/>
            <a:ext cx="1897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Loop through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581400"/>
            <a:ext cx="1484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Add Items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Add elements from tropical into </a:t>
            </a:r>
            <a:r>
              <a:rPr lang="en-US" dirty="0" err="1">
                <a:solidFill>
                  <a:srgbClr val="FF0000"/>
                </a:solidFill>
              </a:rPr>
              <a:t>thisset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tropical = {"pineapple", "mango", "papaya"}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thisset.update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(tropical)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590800"/>
            <a:ext cx="8595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 Any </a:t>
            </a:r>
            <a:r>
              <a:rPr lang="en-US" b="1" dirty="0" err="1">
                <a:solidFill>
                  <a:srgbClr val="FF0000"/>
                </a:solidFill>
              </a:rPr>
              <a:t>Iterable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The object in the update() method does not have to be a set, it can be any </a:t>
            </a:r>
            <a:r>
              <a:rPr lang="en-US" dirty="0" err="1"/>
              <a:t>iterable</a:t>
            </a:r>
            <a:r>
              <a:rPr lang="en-US" dirty="0"/>
              <a:t> object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/>
              <a:t>tuples</a:t>
            </a:r>
            <a:r>
              <a:rPr lang="en-US" dirty="0"/>
              <a:t>, lists, dictionaries etc</a:t>
            </a:r>
            <a:r>
              <a:rPr lang="en-US" dirty="0" smtClean="0"/>
              <a:t>.).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6576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Add elements of a list to at set: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["kiwi", "orange"]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thisset.update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1453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Remove Item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38200"/>
            <a:ext cx="676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remove an item in a set, use the </a:t>
            </a:r>
            <a:r>
              <a:rPr lang="en-US" dirty="0" smtClean="0"/>
              <a:t>remove()</a:t>
            </a:r>
            <a:r>
              <a:rPr lang="en-US" dirty="0"/>
              <a:t>, or the </a:t>
            </a:r>
            <a:r>
              <a:rPr lang="en-US" dirty="0" smtClean="0"/>
              <a:t>discard()</a:t>
            </a:r>
            <a:r>
              <a:rPr lang="en-US" dirty="0"/>
              <a:t> method.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47800"/>
            <a:ext cx="579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Remove "banana" by using the remove() method: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thisset.remove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("banana")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733800"/>
            <a:ext cx="68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</a:t>
            </a:r>
            <a:r>
              <a:rPr lang="en-US" dirty="0">
                <a:solidFill>
                  <a:srgbClr val="FF0000"/>
                </a:solidFill>
              </a:rPr>
              <a:t> If the item to remove does not exist, </a:t>
            </a:r>
            <a:r>
              <a:rPr lang="en-US" dirty="0" smtClean="0">
                <a:solidFill>
                  <a:srgbClr val="FF0000"/>
                </a:solidFill>
              </a:rPr>
              <a:t>remove()</a:t>
            </a:r>
            <a:r>
              <a:rPr lang="en-US" dirty="0">
                <a:solidFill>
                  <a:srgbClr val="FF0000"/>
                </a:solidFill>
              </a:rPr>
              <a:t> will raise an error.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419600"/>
            <a:ext cx="48858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Remove "banana" by using the discard() method: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thisset.discard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("banana")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88668"/>
            <a:ext cx="723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</a:t>
            </a:r>
            <a:r>
              <a:rPr lang="en-US" dirty="0">
                <a:solidFill>
                  <a:srgbClr val="FF0000"/>
                </a:solidFill>
              </a:rPr>
              <a:t> If the item to remove does not exist, </a:t>
            </a:r>
            <a:r>
              <a:rPr lang="en-US" dirty="0" smtClean="0">
                <a:solidFill>
                  <a:srgbClr val="FF0000"/>
                </a:solidFill>
              </a:rPr>
              <a:t>discard()</a:t>
            </a:r>
            <a:r>
              <a:rPr lang="en-US" dirty="0">
                <a:solidFill>
                  <a:srgbClr val="FF0000"/>
                </a:solidFill>
              </a:rPr>
              <a:t> will 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 raise an error.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50649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Remove a random item by using the pop() method: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thisset.pop()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print(x)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7000"/>
            <a:ext cx="571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The clear() method empties the set: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thisset.clear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826675"/>
            <a:ext cx="46929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The del keyword will delete the set completely: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{"apple", "banana", "cherry"}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del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thisset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857690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Join Sets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There are several ways to join two or more sets in Python.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union() and update() methods joins all items from both sets.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intersection() method keeps ONLY the duplicates.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difference() method keeps the items from the first set that are not in the other set(s).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</a:t>
            </a:r>
            <a:r>
              <a:rPr lang="en-US" dirty="0" err="1"/>
              <a:t>symmetric_difference</a:t>
            </a:r>
            <a:r>
              <a:rPr lang="en-US" dirty="0"/>
              <a:t>() method keeps all items EXCEPT the duplicates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62200"/>
            <a:ext cx="6539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Union</a:t>
            </a:r>
          </a:p>
          <a:p>
            <a:r>
              <a:rPr lang="en-US" dirty="0"/>
              <a:t>The union() method returns a new set with all items from both sets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048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Join set1 and set2 into a new set: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set1 = {"a", "b", "c"}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set2 = {1, 2, 3}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set3 = set1.union(set2)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print(set3)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441960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set3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 set1 | set2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3200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set1 = {"a", "b", "c"}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set2 = {1, 2, 3}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set3 = {"John", "Elena"}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set4 = {"apple", "bananas", "cherry"}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myset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set1.union(set2, set3, set4)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myset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5181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{2, cherry, apple, Elena, 'c', 1, John, 'a', 3, banana, 'b'}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5800" y="5638800"/>
            <a:ext cx="3521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</a:rPr>
              <a:t>OR</a:t>
            </a:r>
            <a:r>
              <a:rPr lang="da-DK" dirty="0" smtClean="0"/>
              <a:t>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</a:rPr>
              <a:t>myset = set1 | set2 | set3 |set4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448</Words>
  <Application>Microsoft Office PowerPoint</Application>
  <PresentationFormat>On-screen Show (4:3)</PresentationFormat>
  <Paragraphs>100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Asnika</dc:creator>
  <cp:lastModifiedBy>Asnika</cp:lastModifiedBy>
  <cp:revision>3</cp:revision>
  <dcterms:created xsi:type="dcterms:W3CDTF">2024-04-19T02:52:44Z</dcterms:created>
  <dcterms:modified xsi:type="dcterms:W3CDTF">2024-04-19T03:18:43Z</dcterms:modified>
</cp:coreProperties>
</file>