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3091-1E48-4D31-8284-616AD87BE29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CF1F-A1C9-4798-85F0-3145A928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2743200"/>
            <a:ext cx="1494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Pandas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031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Viewing the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of the most used method for getting a quick overview of the </a:t>
            </a:r>
            <a:r>
              <a:rPr lang="en-US" dirty="0" err="1" smtClean="0"/>
              <a:t>DataFrame</a:t>
            </a:r>
            <a:r>
              <a:rPr lang="en-US" dirty="0" smtClean="0"/>
              <a:t>, is the head() </a:t>
            </a:r>
          </a:p>
          <a:p>
            <a:r>
              <a:rPr lang="en-US" dirty="0" smtClean="0"/>
              <a:t>method.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 head() method returns the headers and a specified number of rows, starting from the top.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905000"/>
            <a:ext cx="7003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a quick overview by printing the first 10 rows of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df.head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(10))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962400"/>
            <a:ext cx="864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 if the number of rows is not specified, the head() method will return the top 5 rows.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95800"/>
            <a:ext cx="9232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There is also a tail() method for viewing the </a:t>
            </a:r>
            <a:r>
              <a:rPr lang="en-US" i="1" dirty="0" smtClean="0"/>
              <a:t>last</a:t>
            </a:r>
            <a:r>
              <a:rPr lang="en-US" dirty="0" smtClean="0"/>
              <a:t> rows of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 tail() method returns the headers and a specified number of rows, starting from the bottom.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last 5 rows of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df.tail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8014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 About the Data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DataFrames</a:t>
            </a:r>
            <a:r>
              <a:rPr lang="en-US" dirty="0" smtClean="0"/>
              <a:t> object has a method called info(), that gives you more information </a:t>
            </a:r>
          </a:p>
          <a:p>
            <a:r>
              <a:rPr lang="en-US" dirty="0" smtClean="0"/>
              <a:t>about the data set.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information about the data: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print(df.info()) 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701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Data cleaning means fixing bad data in your data set.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Bad data could be: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Empty cells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in wrong format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Wrong 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Duplicates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209800"/>
            <a:ext cx="1505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Data Cleaning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0"/>
            <a:ext cx="3657600" cy="543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Sample 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06412"/>
            <a:ext cx="8839200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The data set contains some empty cells ("Date" in row 22, and "Calories" in row 18 and 28).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The data set contains wrong format ("Date" in row 26).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The data set contains wrong data ("Duration" in row 7).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The data set contains duplicates (row 11 and 12).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6400800" y="3048000"/>
            <a:ext cx="10668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0" y="3657600"/>
            <a:ext cx="10668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400800" y="4572000"/>
            <a:ext cx="10668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24000" y="4267200"/>
            <a:ext cx="1066800" cy="3048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0" y="1295400"/>
            <a:ext cx="1066800" cy="304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447800" y="1905000"/>
            <a:ext cx="1066800" cy="5334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213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Cleaning Empty Cells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149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Remove Rows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632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Return a new Data Frame with no empty cells: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new_df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df.dropna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new_df.to_string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57600"/>
            <a:ext cx="934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 By default, the </a:t>
            </a:r>
            <a:r>
              <a:rPr lang="en-US" dirty="0" err="1" smtClean="0">
                <a:solidFill>
                  <a:srgbClr val="FF0000"/>
                </a:solidFill>
              </a:rPr>
              <a:t>dropna</a:t>
            </a:r>
            <a:r>
              <a:rPr lang="en-US" dirty="0" smtClean="0">
                <a:solidFill>
                  <a:srgbClr val="FF0000"/>
                </a:solidFill>
              </a:rPr>
              <a:t>() method returns a </a:t>
            </a:r>
            <a:r>
              <a:rPr lang="en-US" i="1" dirty="0" smtClean="0">
                <a:solidFill>
                  <a:srgbClr val="FF0000"/>
                </a:solidFill>
              </a:rPr>
              <a:t>new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, and will not change the original.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038600"/>
            <a:ext cx="650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change the original </a:t>
            </a:r>
            <a:r>
              <a:rPr lang="en-US" dirty="0" err="1" smtClean="0"/>
              <a:t>DataFrame</a:t>
            </a:r>
            <a:r>
              <a:rPr lang="en-US" dirty="0" smtClean="0"/>
              <a:t>, use the </a:t>
            </a:r>
            <a:r>
              <a:rPr lang="en-US" dirty="0" err="1" smtClean="0"/>
              <a:t>inplace</a:t>
            </a:r>
            <a:r>
              <a:rPr lang="en-US" dirty="0" smtClean="0"/>
              <a:t> = True argument: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4348877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Remove all rows with NULL values: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df.dropna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inplace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True)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df.to_string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2233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Replace Empty Values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694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way of dealing with empty cells is to insert a </a:t>
            </a:r>
            <a:r>
              <a:rPr lang="en-US" i="1" dirty="0" smtClean="0"/>
              <a:t>new</a:t>
            </a:r>
            <a:r>
              <a:rPr lang="en-US" dirty="0" smtClean="0"/>
              <a:t> value instead.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fillna</a:t>
            </a:r>
            <a:r>
              <a:rPr lang="en-US" dirty="0" smtClean="0"/>
              <a:t>() method allows us to replace empty cells with a value: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Replace NULL values with the number 130: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df.fillna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(130,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inplace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True)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Replace Only For Specified Columns</a:t>
            </a:r>
          </a:p>
          <a:p>
            <a:r>
              <a:rPr lang="en-US" dirty="0" smtClean="0"/>
              <a:t>The example above replaces all empty cells in the whole Data Frame.</a:t>
            </a:r>
          </a:p>
          <a:p>
            <a:r>
              <a:rPr lang="en-US" dirty="0" smtClean="0"/>
              <a:t>To only replace empty values for one column, specify the </a:t>
            </a:r>
            <a:r>
              <a:rPr lang="en-US" i="1" dirty="0" smtClean="0"/>
              <a:t>column name</a:t>
            </a:r>
            <a:r>
              <a:rPr lang="en-US" dirty="0" smtClean="0"/>
              <a:t> for the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419600"/>
            <a:ext cx="71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Replace NULL values in the "Calories" columns with the number 130: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["Calories"].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fillna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(130,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inplace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True)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134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Cleaning Data of Wrong Format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Convert to date: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['Date']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pd.to_datetime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['Date'])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df.to_string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3528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Remove rows with a NULL value in the "Date" column: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df.dropna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(subset=['Date'],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inplace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True)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895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Fixing Wrong 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pandas as pd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df.loc[7,'Duration'] = 45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df.to_string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x in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df.index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if df.loc[x, "Duration"] &gt; 120: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  df.loc[x, "Duration"] = 120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048000"/>
            <a:ext cx="2143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Removing Duplicates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pandas as pd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df.duplicated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826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pandas as pd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df.drop_duplicates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inplace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True)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df.to_string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209800"/>
            <a:ext cx="1981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2743200"/>
            <a:ext cx="1516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</a:rPr>
              <a:t>NumPy</a:t>
            </a:r>
            <a:r>
              <a:rPr lang="en-US" sz="3200" b="1" dirty="0">
                <a:solidFill>
                  <a:srgbClr val="C0000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600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is a Python library used for working with arrays.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also has functions for working in domain of linear algebra, </a:t>
            </a:r>
            <a:r>
              <a:rPr lang="en-US" dirty="0" err="1" smtClean="0"/>
              <a:t>fourier</a:t>
            </a:r>
            <a:r>
              <a:rPr lang="en-US" dirty="0" smtClean="0"/>
              <a:t> transform, and matrices.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was created in 2005 by Travis Oliphant. It is an open source project and you can use it freely.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stands for Numerical Python.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362200"/>
            <a:ext cx="9106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Python we have lists that serve the purpose of arrays, but they are slow to process.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aims to provide an array object that is up to 50x faster than traditional Python lists.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array object in </a:t>
            </a:r>
            <a:r>
              <a:rPr lang="en-US" dirty="0" err="1" smtClean="0"/>
              <a:t>NumPy</a:t>
            </a:r>
            <a:r>
              <a:rPr lang="en-US" dirty="0" smtClean="0"/>
              <a:t> is called </a:t>
            </a:r>
            <a:r>
              <a:rPr lang="en-US" dirty="0" err="1" smtClean="0"/>
              <a:t>ndarray</a:t>
            </a:r>
            <a:r>
              <a:rPr lang="en-US" dirty="0" smtClean="0"/>
              <a:t>, it provides a lot of supporting functions </a:t>
            </a:r>
          </a:p>
          <a:p>
            <a:r>
              <a:rPr lang="en-US" dirty="0" smtClean="0"/>
              <a:t>that make working with </a:t>
            </a:r>
            <a:r>
              <a:rPr lang="en-US" dirty="0" err="1" smtClean="0"/>
              <a:t>ndarray</a:t>
            </a:r>
            <a:r>
              <a:rPr lang="en-US" dirty="0" smtClean="0"/>
              <a:t> very easy.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Arrays are very frequently used in data science, where speed and resources are very important.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7704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ndarray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Object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is used to work with arrays. The array object in </a:t>
            </a:r>
            <a:r>
              <a:rPr lang="en-US" dirty="0" err="1" smtClean="0"/>
              <a:t>NumPy</a:t>
            </a:r>
            <a:r>
              <a:rPr lang="en-US" dirty="0" smtClean="0"/>
              <a:t> is called </a:t>
            </a:r>
            <a:r>
              <a:rPr lang="en-US" dirty="0" err="1" smtClean="0"/>
              <a:t>ndarray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can create a </a:t>
            </a:r>
            <a:r>
              <a:rPr lang="en-US" dirty="0" err="1" smtClean="0"/>
              <a:t>NumPy</a:t>
            </a:r>
            <a:r>
              <a:rPr lang="en-US" dirty="0" smtClean="0"/>
              <a:t> </a:t>
            </a:r>
            <a:r>
              <a:rPr lang="en-US" dirty="0" err="1" smtClean="0"/>
              <a:t>ndarray</a:t>
            </a:r>
            <a:r>
              <a:rPr lang="en-US" dirty="0" smtClean="0"/>
              <a:t> object by using the array() 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([1, 2, 3, 4, 5])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print(type(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962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((1, 2, 3, 4, 5))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99" y="3657600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5105400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[1 2 3 4 5]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Pandas?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Pandas is a Python library used for working with data sets.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has functions for analyzing, cleaning, exploring, and manipulating data.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name "Pandas" has a reference to both "Panel Data", and "Python Data Analysis" and was created by Wes McKinney in 2008.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752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Why Use Pandas?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Pandas allows us to analyze big data and make conclusions based on statistical theories.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Pandas can clean messy data sets, and make them readable and relevant.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Relevant data is very important in data science.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04800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Can Pandas Do?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there a correlation between two or more columns?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What is average value?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Max value?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Min value?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Pandas are also able to delete rows that are not relevant, or contains wrong values, like empty or NULL values. This is called </a:t>
            </a:r>
            <a:r>
              <a:rPr lang="en-US" i="1" dirty="0"/>
              <a:t>cleaning</a:t>
            </a:r>
            <a:r>
              <a:rPr lang="en-US" dirty="0"/>
              <a:t> the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57800"/>
            <a:ext cx="8190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</a:t>
            </a:r>
          </a:p>
          <a:p>
            <a:r>
              <a:rPr lang="en-US" dirty="0"/>
              <a:t>Once Pandas is installed, import it in your applications by adding the import keyword: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 pandas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15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1-D Arrays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An array that has 0-D arrays as its elements is called </a:t>
            </a:r>
            <a:r>
              <a:rPr lang="en-US" dirty="0" err="1" smtClean="0"/>
              <a:t>uni</a:t>
            </a:r>
            <a:r>
              <a:rPr lang="en-US" dirty="0" smtClean="0"/>
              <a:t>-dimensional or 1-D array.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These are the most common and basic arrays.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632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1-D array containing the values 1,2,3,4,5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([1, 2, 3, 4, 5])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429000"/>
            <a:ext cx="115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2-D Arrays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733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An array that has 1-D arrays as its elements is called a 2-D array.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These are often used to represent matrix or 2nd order tensors.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3434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2-D array containing two arrays with the values 1,2,3 and 4,5,6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([[1, 2, 3], [4, 5, 6]])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13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3-D arrays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An array that has 2-D arrays (matrices) as its elements is called 3-D array.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([[[1, 2, 3], [4, 5, 6]], [[1, 2, 3], [4, 5, 6]]])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185279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(42)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([1, 2, 3, 4, 5])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([[1, 2, 3], [4, 5, 6]])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([[[1, 2, 3], [4, 5, 6]], [[1, 2, 3], [4, 5, 6]]])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a.ndim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b.ndim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c.ndim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d.ndim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81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([1, 2, 3, 4])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0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([1, 2, 3, 4])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([1, 2, 3, 4])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[2] +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[3])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1828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([[1,2,3,4,5], [6,7,8,9,10]])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print('2nd element on 1st row: ',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[0, 1])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57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([[1,2,3,4,5], [6,7,8,9,10]])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print('5th element on 2nd row: ',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[1, 4])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380672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([[[1, 2, 3], [4, 5, 6]], [[7, 8, 9], [10, 11, 12]]])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[0, 1, 2])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2468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 Searching Arrays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33400"/>
            <a:ext cx="733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Search an array for a certain value, and return the indexes that get a match.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search an array, use the where() method.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Find the indexes where the value is 4: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([1, 2, 3, 4, 5, 4, 4])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np.where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== 4)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print(x)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505200"/>
            <a:ext cx="164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(array([3, 5, 6],)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572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([1, 2, 3, 4, 5, 6, 7, 8])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np.where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(arr%2 == 0)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print(x)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Sort the array: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as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([3, 2, 0, 1])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np.sort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34876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pandas as pd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mydataset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{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'cars': ["BMW", "Volvo", "Ford"],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'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passings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': [3, 7, 2]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pd.DataFrame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mydataset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62" y="2743200"/>
            <a:ext cx="146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Pandas Series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9718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a Series?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Pandas Series is like a column in a table.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is a one-dimensional array holding data of any type.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a simple Pandas Series from a list: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 [1, 7, 2]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pd.Series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555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Labels</a:t>
            </a:r>
          </a:p>
          <a:p>
            <a:r>
              <a:rPr lang="en-US" dirty="0" smtClean="0"/>
              <a:t>With the index argument, you can name your own labels.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your own labels: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 [1, 7, 2]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pd.Series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(a, index = ["x", "y", "z"])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1752600"/>
            <a:ext cx="1323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x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pl-PL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y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pl-PL" dirty="0" smtClean="0">
                <a:solidFill>
                  <a:srgbClr val="FF0000"/>
                </a:solidFill>
              </a:rPr>
              <a:t>7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z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pl-PL" dirty="0" smtClean="0">
                <a:solidFill>
                  <a:srgbClr val="FF0000"/>
                </a:solidFill>
              </a:rPr>
              <a:t>2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dtype: int64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962400"/>
            <a:ext cx="1848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label: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[0])</a:t>
            </a:r>
          </a:p>
          <a:p>
            <a:endParaRPr lang="en-US" dirty="0" smtClean="0"/>
          </a:p>
          <a:p>
            <a:r>
              <a:rPr lang="en-US" dirty="0" smtClean="0"/>
              <a:t>With Label: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["y"])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732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Key/Value Objects as Series</a:t>
            </a:r>
          </a:p>
          <a:p>
            <a:r>
              <a:rPr lang="en-US" dirty="0" smtClean="0"/>
              <a:t>You can also use a key/value object, like a dictionary, when creating a Series.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simple Pandas Series from a dictionary: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calories = {"day1": 420, "day2": 380, "day3": 390}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pd.Series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(calories)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DataFrames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Data sets in Pandas are usually multi-dimensional tables, called </a:t>
            </a:r>
            <a:r>
              <a:rPr lang="en-US" dirty="0" err="1" smtClean="0"/>
              <a:t>DataFrames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Series is like a column, a </a:t>
            </a:r>
            <a:r>
              <a:rPr lang="en-US" dirty="0" err="1" smtClean="0"/>
              <a:t>DataFrame</a:t>
            </a:r>
            <a:r>
              <a:rPr lang="en-US" dirty="0" smtClean="0"/>
              <a:t> is the whole table.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from two Series: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= {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"calories": [420, 380, 390],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"duration": [50, 40, 45]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pd.DataFrame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(data)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922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= {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"calories": [420, 380, 390],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"duration": [50, 40, 45]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#load data into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object: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pd.DataFrame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(data)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 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990600"/>
            <a:ext cx="1952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3733800"/>
            <a:ext cx="8685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Locate Row</a:t>
            </a:r>
          </a:p>
          <a:p>
            <a:r>
              <a:rPr lang="en-US" dirty="0" smtClean="0"/>
              <a:t>As you can see from the result above, the </a:t>
            </a:r>
            <a:r>
              <a:rPr lang="en-US" dirty="0" err="1" smtClean="0"/>
              <a:t>DataFrame</a:t>
            </a:r>
            <a:r>
              <a:rPr lang="en-US" dirty="0" smtClean="0"/>
              <a:t> is like a table with rows and columns.</a:t>
            </a:r>
          </a:p>
          <a:p>
            <a:r>
              <a:rPr lang="en-US" dirty="0" smtClean="0"/>
              <a:t>Pandas use the loc attribute to return one or more specified row(s)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724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Return row 0: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#refer to the row index: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print(df.loc[0])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 b="22449"/>
          <a:stretch>
            <a:fillRect/>
          </a:stretch>
        </p:blipFill>
        <p:spPr bwMode="auto">
          <a:xfrm>
            <a:off x="4724400" y="4724400"/>
            <a:ext cx="1714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Return row 0 and 1: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#use a list of indexes: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print(df.loc[[0, 1]])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28600"/>
            <a:ext cx="19145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1676400"/>
            <a:ext cx="532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 When using [], the result is a Pandas </a:t>
            </a:r>
            <a:r>
              <a:rPr lang="en-US" b="1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133600"/>
            <a:ext cx="106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Read CSV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667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simple way to store big data sets is to use CSV files (comma separated files).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CSV files contains plain text and is a well know format that can be read by everyone including Pandas.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657600"/>
            <a:ext cx="678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Load the CSV into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df.to_string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 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8800"/>
            <a:ext cx="499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 use </a:t>
            </a:r>
            <a:r>
              <a:rPr lang="en-US" dirty="0" err="1" smtClean="0">
                <a:solidFill>
                  <a:srgbClr val="FF0000"/>
                </a:solidFill>
              </a:rPr>
              <a:t>to_string</a:t>
            </a:r>
            <a:r>
              <a:rPr lang="en-US" dirty="0" smtClean="0">
                <a:solidFill>
                  <a:srgbClr val="FF0000"/>
                </a:solidFill>
              </a:rPr>
              <a:t>() to print the entire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429000"/>
            <a:ext cx="197724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3335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a large </a:t>
            </a:r>
            <a:r>
              <a:rPr lang="en-US" dirty="0" err="1" smtClean="0"/>
              <a:t>DataFrame</a:t>
            </a:r>
            <a:r>
              <a:rPr lang="en-US" dirty="0" smtClean="0"/>
              <a:t> with many rows, Pandas will only return the first 5 rows, </a:t>
            </a:r>
          </a:p>
          <a:p>
            <a:r>
              <a:rPr lang="en-US" dirty="0" smtClean="0"/>
              <a:t>and the last 5 rows: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without the 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to_string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 method: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 pandas as pd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 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533400"/>
            <a:ext cx="29527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3048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pandas as pd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pd.options.display.max_rows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9999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pd.read_csv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('data.csv')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429000"/>
            <a:ext cx="2071687" cy="30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1226</Words>
  <Application>Microsoft Office PowerPoint</Application>
  <PresentationFormat>On-screen Show (4:3)</PresentationFormat>
  <Paragraphs>242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55</cp:revision>
  <dcterms:created xsi:type="dcterms:W3CDTF">2024-04-01T10:09:20Z</dcterms:created>
  <dcterms:modified xsi:type="dcterms:W3CDTF">2024-04-18T05:59:43Z</dcterms:modified>
</cp:coreProperties>
</file>