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3F0D-FCAA-4DF8-AD5E-254941D3712C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04BC-A0E7-4FA7-A2D5-69BA7C6A0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41487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Session 8 &amp;9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Object Oriented Python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OOPs concept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What's an Object?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Declaring variables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Referencing Variables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Object References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Class and object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Attributes, Inheritance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Overloading &amp; Overriding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Data hiding </a:t>
            </a:r>
            <a:endParaRPr lang="en-US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Regular Expressions Using python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self Parameter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 self parameter is a reference to the current instance of the </a:t>
            </a:r>
            <a:r>
              <a:rPr lang="en-US" dirty="0" smtClean="0"/>
              <a:t>class, and </a:t>
            </a:r>
            <a:r>
              <a:rPr lang="en-US" dirty="0"/>
              <a:t>is used to access variables that belongs to the class.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It does not have to be named self , you can call it whatever you like, </a:t>
            </a:r>
            <a:r>
              <a:rPr lang="en-US" dirty="0" smtClean="0"/>
              <a:t>but </a:t>
            </a:r>
            <a:r>
              <a:rPr lang="en-US" dirty="0"/>
              <a:t>it has to be the first parameter of any function in the class: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the words 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mysillyobject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and 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instead of 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mysillyobject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name, age):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mysillyobject.name = name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mysillyobject.age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print("Hello my name is " + abc.name)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 = Person("John", 36)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p1.myfunc()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0481"/>
            <a:ext cx="3962400" cy="338851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class Person: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def __init__(self, name, age):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  self.name = name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= age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def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(self):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  print("Hello my name is " + self.name)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p1 = Person("John", 36)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p1.age = 40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print(p1.age)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800" y="59591"/>
            <a:ext cx="4648200" cy="33694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class Person: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def __init__(self, name, age):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  self.name = name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self.age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= age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def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myfunc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(self):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   print("Hello my name is " + self.name)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p1 = Person("John", 36)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del p1.age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print(p1.age)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472458"/>
            <a:ext cx="3962400" cy="330934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class Person: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 def __init__(self, name, age):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   self.name = name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self.age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= age</a:t>
            </a:r>
          </a:p>
          <a:p>
            <a:endParaRPr lang="en-US" sz="1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 def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(self):</a:t>
            </a: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   print("Hello my name is " + self.name)</a:t>
            </a:r>
          </a:p>
          <a:p>
            <a:endParaRPr lang="en-US" sz="1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p1 = Person("John", 36)</a:t>
            </a:r>
          </a:p>
          <a:p>
            <a:endParaRPr lang="en-US" sz="1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del p1</a:t>
            </a:r>
          </a:p>
          <a:p>
            <a:endParaRPr lang="en-US" sz="1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print(p1)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1272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Inheritance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Inheritance </a:t>
            </a:r>
            <a:r>
              <a:rPr lang="en-US" dirty="0"/>
              <a:t>allows us to define a class that inherits all the methods and properties from another class.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pass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Person: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__init__(self,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self.firstname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self.lastname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lname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printname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self.firstname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self.lastname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Student(Person):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pass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Student("Mike", "Olsen")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x.printname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3723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Create a class named Person, with 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and 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properties, and a 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printname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method:</a:t>
            </a:r>
          </a:p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self.firstname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self.lastname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def 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printname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(self):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  print(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self.firstname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, 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self.lastname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#Use the Person class to create an object, and then execute the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printname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method: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 = Person("John", "Doe")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x.printname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505200"/>
            <a:ext cx="886749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Child Class</a:t>
            </a:r>
          </a:p>
          <a:p>
            <a:r>
              <a:rPr lang="en-US" dirty="0" smtClean="0"/>
              <a:t>To create a class that inherits the functionality from another class, send the parent class as a </a:t>
            </a:r>
          </a:p>
          <a:p>
            <a:r>
              <a:rPr lang="en-US" dirty="0" smtClean="0"/>
              <a:t>parameter when creating the child class:</a:t>
            </a:r>
          </a:p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Create a class named Student, which will inherit the properties and methods  Person class:</a:t>
            </a: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class Student(Person):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  pass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10200"/>
            <a:ext cx="7118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Use the Student class to create an object, and then execute the 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printname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 method: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x = Student("Mike", "Olsen")</a:t>
            </a:r>
            <a:b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x.printname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886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the __init__() Function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 far we have created a child class that inherits the properties and methods from its parent.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We want to add the __init__() function to the child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3562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the __init__() function to the Student class: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#add properties etc.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add the __init__() function, the child class will no longer inherit the parent's </a:t>
            </a:r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/>
              <a:t>init__() 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Note:</a:t>
            </a:r>
            <a:r>
              <a:rPr lang="en-US" dirty="0"/>
              <a:t> The child's __init__() function </a:t>
            </a:r>
            <a:r>
              <a:rPr lang="en-US" b="1" dirty="0"/>
              <a:t>overrides</a:t>
            </a:r>
            <a:r>
              <a:rPr lang="en-US" dirty="0"/>
              <a:t> the inheritance of the parent's __init__() function.</a:t>
            </a:r>
          </a:p>
          <a:p>
            <a:r>
              <a:rPr lang="en-US" dirty="0"/>
              <a:t>To keep the inheritance of the parent's __init__() function, add a call to the parent's __init__() </a:t>
            </a:r>
            <a:endParaRPr lang="en-US" dirty="0" smtClean="0"/>
          </a:p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87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Person.__init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8770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the super() Function</a:t>
            </a:r>
          </a:p>
          <a:p>
            <a:r>
              <a:rPr lang="en-US" dirty="0"/>
              <a:t>Python also has a super() function that will make the child class inherit all the methods and </a:t>
            </a:r>
            <a:endParaRPr lang="en-US" dirty="0" smtClean="0"/>
          </a:p>
          <a:p>
            <a:r>
              <a:rPr lang="en-US" dirty="0" smtClean="0"/>
              <a:t>properties </a:t>
            </a:r>
            <a:r>
              <a:rPr lang="en-US" dirty="0"/>
              <a:t>from its parent: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super().__init__(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610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a property called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graduationyear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to the Student class: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super().__init__(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self.graduationyear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43400"/>
            <a:ext cx="7325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a year parameter, and pass the correct year when creating objects: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year):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super().__init__(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self.graduationyear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= year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 Student("Mike", "Olsen", 2019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942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a method called welcome to the Student class: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Student(Person):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year):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super().__init__(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self.graduationyear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= year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welcome(self):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print("Welcome",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self.firstname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self.lastname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 "to the class of",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self.graduationyear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53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Polymorphism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891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Car: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__init__(self, brand, model):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self.brand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brand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self.model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model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print("Drive!")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Boat: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__init__(self, brand, model):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self.brand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brand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self.model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model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print("Sail!")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Plane: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__init__(self, brand, model):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self.brand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brand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self.model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model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3124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print("Fly!")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car1 = Car("Ford", "Mustang")       #Create a Car class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boat1 = Boat("Ibiza", "Touring 20") #Create a Boat class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plane1 = Plane("Boeing", "747")     #Create a Plane class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 x in (car1, boat1, plane1):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Vehicle: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__init__(self, brand, model):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self.brand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brand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self.model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model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print("Move!")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Car(Vehicle):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pass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Boat(Vehicle):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print("Sail!")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class Plane(Vehicle):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def move(self):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print("Fly!")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car1 = Car("Ford", "Mustang") #Create a Car object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boat1 = Boat("Ibiza", "Touring 20") #Create a Boat object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plane1 = Plane("Boeing", "747") #Create a Plane object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3886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 x in (car1, boat1, plane1):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x.brand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x.model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19200"/>
            <a:ext cx="49815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91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__</a:t>
            </a:r>
            <a:r>
              <a:rPr lang="en-US" b="1" dirty="0" err="1" smtClean="0"/>
              <a:t>dict</a:t>
            </a:r>
            <a:r>
              <a:rPr lang="en-US" b="1" dirty="0" smtClean="0"/>
              <a:t>__</a:t>
            </a:r>
            <a:r>
              <a:rPr lang="en-US" dirty="0" smtClean="0"/>
              <a:t> − Dictionary containing the class's namespace.</a:t>
            </a:r>
          </a:p>
          <a:p>
            <a:r>
              <a:rPr lang="en-US" b="1" dirty="0" smtClean="0"/>
              <a:t>__doc__</a:t>
            </a:r>
            <a:r>
              <a:rPr lang="en-US" dirty="0" smtClean="0"/>
              <a:t> − Class documentation string or none, if undefined.</a:t>
            </a:r>
          </a:p>
          <a:p>
            <a:r>
              <a:rPr lang="en-US" b="1" dirty="0" smtClean="0"/>
              <a:t>__name__</a:t>
            </a:r>
            <a:r>
              <a:rPr lang="en-US" dirty="0" smtClean="0"/>
              <a:t> − Class name.</a:t>
            </a:r>
          </a:p>
          <a:p>
            <a:r>
              <a:rPr lang="en-US" b="1" dirty="0" smtClean="0"/>
              <a:t>__module__</a:t>
            </a:r>
            <a:r>
              <a:rPr lang="en-US" dirty="0" smtClean="0"/>
              <a:t> − Module name in which the class is defined. This attribute is "__main__" in interactive mode.</a:t>
            </a:r>
          </a:p>
          <a:p>
            <a:r>
              <a:rPr lang="en-US" b="1" dirty="0" smtClean="0"/>
              <a:t>__bases__</a:t>
            </a:r>
            <a:r>
              <a:rPr lang="en-US" dirty="0" smtClean="0"/>
              <a:t> − A possibly empty </a:t>
            </a:r>
            <a:r>
              <a:rPr lang="en-US" dirty="0" err="1" smtClean="0"/>
              <a:t>tuple</a:t>
            </a:r>
            <a:r>
              <a:rPr lang="en-US" dirty="0" smtClean="0"/>
              <a:t> containing the base classes, in the order of their occurrence in the base class list.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438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Employee: </a:t>
            </a:r>
          </a:p>
          <a:p>
            <a:r>
              <a:rPr lang="en-US" dirty="0" smtClean="0"/>
              <a:t>	def __init__(self, name="</a:t>
            </a:r>
            <a:r>
              <a:rPr lang="en-US" dirty="0" err="1" smtClean="0"/>
              <a:t>Bhavana</a:t>
            </a:r>
            <a:r>
              <a:rPr lang="en-US" dirty="0" smtClean="0"/>
              <a:t>", age=24): </a:t>
            </a:r>
          </a:p>
          <a:p>
            <a:r>
              <a:rPr lang="en-US" dirty="0" smtClean="0"/>
              <a:t>	self.name = name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self.age</a:t>
            </a:r>
            <a:r>
              <a:rPr lang="en-US" dirty="0" smtClean="0"/>
              <a:t> = age </a:t>
            </a:r>
          </a:p>
          <a:p>
            <a:r>
              <a:rPr lang="en-US" dirty="0" smtClean="0"/>
              <a:t>	def </a:t>
            </a:r>
            <a:r>
              <a:rPr lang="en-US" dirty="0" err="1" smtClean="0"/>
              <a:t>displayEmployee</a:t>
            </a:r>
            <a:r>
              <a:rPr lang="en-US" dirty="0" smtClean="0"/>
              <a:t>(self): </a:t>
            </a:r>
          </a:p>
          <a:p>
            <a:r>
              <a:rPr lang="en-US" dirty="0" smtClean="0"/>
              <a:t>		print ("Name : ", self.name, ", age: ", </a:t>
            </a:r>
            <a:r>
              <a:rPr lang="en-US" dirty="0" err="1" smtClean="0"/>
              <a:t>self.age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	print ("</a:t>
            </a:r>
            <a:r>
              <a:rPr lang="en-US" dirty="0" err="1" smtClean="0"/>
              <a:t>Employee.__doc</a:t>
            </a:r>
            <a:r>
              <a:rPr lang="en-US" dirty="0" smtClean="0"/>
              <a:t>__:", </a:t>
            </a:r>
            <a:r>
              <a:rPr lang="en-US" dirty="0" err="1" smtClean="0"/>
              <a:t>Employee.__doc</a:t>
            </a:r>
            <a:r>
              <a:rPr lang="en-US" dirty="0" smtClean="0"/>
              <a:t>__) </a:t>
            </a:r>
          </a:p>
          <a:p>
            <a:r>
              <a:rPr lang="en-US" dirty="0" smtClean="0"/>
              <a:t>		print ("</a:t>
            </a:r>
            <a:r>
              <a:rPr lang="en-US" dirty="0" err="1" smtClean="0"/>
              <a:t>Employee.__name</a:t>
            </a:r>
            <a:r>
              <a:rPr lang="en-US" dirty="0" smtClean="0"/>
              <a:t>__:", </a:t>
            </a:r>
            <a:r>
              <a:rPr lang="en-US" dirty="0" err="1" smtClean="0"/>
              <a:t>Employee.__name</a:t>
            </a:r>
            <a:r>
              <a:rPr lang="en-US" dirty="0" smtClean="0"/>
              <a:t>__) </a:t>
            </a:r>
          </a:p>
          <a:p>
            <a:r>
              <a:rPr lang="en-US" dirty="0" smtClean="0"/>
              <a:t>		print ("</a:t>
            </a:r>
            <a:r>
              <a:rPr lang="en-US" dirty="0" err="1" smtClean="0"/>
              <a:t>Employee.__module</a:t>
            </a:r>
            <a:r>
              <a:rPr lang="en-US" dirty="0" smtClean="0"/>
              <a:t>__:", </a:t>
            </a:r>
            <a:r>
              <a:rPr lang="en-US" dirty="0" err="1" smtClean="0"/>
              <a:t>Employee.__module</a:t>
            </a:r>
            <a:r>
              <a:rPr lang="en-US" dirty="0" smtClean="0"/>
              <a:t>__) </a:t>
            </a:r>
          </a:p>
          <a:p>
            <a:r>
              <a:rPr lang="en-US" dirty="0" smtClean="0"/>
              <a:t>		print ("</a:t>
            </a:r>
            <a:r>
              <a:rPr lang="en-US" dirty="0" err="1" smtClean="0"/>
              <a:t>Employee.__bases</a:t>
            </a:r>
            <a:r>
              <a:rPr lang="en-US" dirty="0" smtClean="0"/>
              <a:t>__:", </a:t>
            </a:r>
            <a:r>
              <a:rPr lang="en-US" dirty="0" err="1" smtClean="0"/>
              <a:t>Employee.__bases</a:t>
            </a:r>
            <a:r>
              <a:rPr lang="en-US" dirty="0" smtClean="0"/>
              <a:t>__) </a:t>
            </a:r>
          </a:p>
          <a:p>
            <a:r>
              <a:rPr lang="en-US" dirty="0" smtClean="0"/>
              <a:t>		print ("</a:t>
            </a:r>
            <a:r>
              <a:rPr lang="en-US" dirty="0" err="1" smtClean="0"/>
              <a:t>Employee.__dict</a:t>
            </a:r>
            <a:r>
              <a:rPr lang="en-US" dirty="0" smtClean="0"/>
              <a:t>__:", </a:t>
            </a:r>
            <a:r>
              <a:rPr lang="en-US" dirty="0" err="1" smtClean="0"/>
              <a:t>Employee.__dict</a:t>
            </a:r>
            <a:r>
              <a:rPr lang="en-US" dirty="0" smtClean="0"/>
              <a:t>__ 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457200"/>
            <a:ext cx="89762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Employee.__doc</a:t>
            </a:r>
            <a:r>
              <a:rPr lang="en-US" dirty="0" smtClean="0"/>
              <a:t>__: None </a:t>
            </a:r>
          </a:p>
          <a:p>
            <a:r>
              <a:rPr lang="en-US" dirty="0" err="1" smtClean="0"/>
              <a:t>Employee.__name</a:t>
            </a:r>
            <a:r>
              <a:rPr lang="en-US" dirty="0" smtClean="0"/>
              <a:t>__: Employee </a:t>
            </a:r>
          </a:p>
          <a:p>
            <a:r>
              <a:rPr lang="en-US" dirty="0" err="1" smtClean="0"/>
              <a:t>Employee.__module</a:t>
            </a:r>
            <a:r>
              <a:rPr lang="en-US" dirty="0" smtClean="0"/>
              <a:t>__: __main__ </a:t>
            </a:r>
          </a:p>
          <a:p>
            <a:r>
              <a:rPr lang="en-US" dirty="0" err="1" smtClean="0"/>
              <a:t>Employee.__bases</a:t>
            </a:r>
            <a:r>
              <a:rPr lang="en-US" dirty="0" smtClean="0"/>
              <a:t>__: (&lt;class 'object'&gt;,) </a:t>
            </a:r>
          </a:p>
          <a:p>
            <a:r>
              <a:rPr lang="en-US" sz="1400" dirty="0" err="1" smtClean="0"/>
              <a:t>Employee.__dict</a:t>
            </a:r>
            <a:r>
              <a:rPr lang="en-US" sz="1400" dirty="0" smtClean="0"/>
              <a:t>__: {'__module__': '__main__', '__init__': &lt;function </a:t>
            </a:r>
            <a:r>
              <a:rPr lang="en-US" sz="1400" dirty="0" err="1" smtClean="0"/>
              <a:t>Employee.__init</a:t>
            </a:r>
            <a:r>
              <a:rPr lang="en-US" sz="1400" dirty="0" smtClean="0"/>
              <a:t>__ at 0x0000022F866B8B80&gt;,</a:t>
            </a:r>
          </a:p>
          <a:p>
            <a:r>
              <a:rPr lang="en-US" sz="1400" dirty="0" smtClean="0"/>
              <a:t> '</a:t>
            </a:r>
            <a:r>
              <a:rPr lang="en-US" sz="1400" dirty="0" err="1" smtClean="0"/>
              <a:t>displayEmployee</a:t>
            </a:r>
            <a:r>
              <a:rPr lang="en-US" sz="1400" dirty="0" smtClean="0"/>
              <a:t>': &lt;function </a:t>
            </a:r>
            <a:r>
              <a:rPr lang="en-US" sz="1400" dirty="0" err="1" smtClean="0"/>
              <a:t>Employee.displayEmployee</a:t>
            </a:r>
            <a:r>
              <a:rPr lang="en-US" sz="1400" dirty="0" smtClean="0"/>
              <a:t> at 0x0000022F866B9760&gt;,</a:t>
            </a:r>
          </a:p>
          <a:p>
            <a:r>
              <a:rPr lang="en-US" sz="1400" dirty="0" smtClean="0"/>
              <a:t> '__</a:t>
            </a:r>
            <a:r>
              <a:rPr lang="en-US" sz="1400" dirty="0" err="1" smtClean="0"/>
              <a:t>dict</a:t>
            </a:r>
            <a:r>
              <a:rPr lang="en-US" sz="1400" dirty="0" smtClean="0"/>
              <a:t>__': &lt;attribute '__</a:t>
            </a:r>
            <a:r>
              <a:rPr lang="en-US" sz="1400" dirty="0" err="1" smtClean="0"/>
              <a:t>dict</a:t>
            </a:r>
            <a:r>
              <a:rPr lang="en-US" sz="1400" dirty="0" smtClean="0"/>
              <a:t>__' of 'Employee' objects&gt;, '__</a:t>
            </a:r>
            <a:r>
              <a:rPr lang="en-US" sz="1400" dirty="0" err="1" smtClean="0"/>
              <a:t>weakref</a:t>
            </a:r>
            <a:r>
              <a:rPr lang="en-US" sz="1400" dirty="0" smtClean="0"/>
              <a:t>__': &lt;attribute '__</a:t>
            </a:r>
            <a:r>
              <a:rPr lang="en-US" sz="1400" dirty="0" err="1" smtClean="0"/>
              <a:t>weakref</a:t>
            </a:r>
            <a:r>
              <a:rPr lang="en-US" sz="1400" dirty="0" smtClean="0"/>
              <a:t>__' of 'Employee' objects&gt;, </a:t>
            </a:r>
          </a:p>
          <a:p>
            <a:r>
              <a:rPr lang="en-US" sz="1400" dirty="0" smtClean="0"/>
              <a:t>'__doc__': None}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04800" y="27432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Employee: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empCount</a:t>
            </a:r>
            <a:r>
              <a:rPr lang="en-US" dirty="0" smtClean="0"/>
              <a:t> = 0 </a:t>
            </a:r>
          </a:p>
          <a:p>
            <a:r>
              <a:rPr lang="en-US" dirty="0" smtClean="0"/>
              <a:t>	def __init__(self, name, age):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self.__name</a:t>
            </a:r>
            <a:r>
              <a:rPr lang="en-US" dirty="0" smtClean="0"/>
              <a:t> = name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self.__age</a:t>
            </a:r>
            <a:r>
              <a:rPr lang="en-US" dirty="0" smtClean="0"/>
              <a:t> = age </a:t>
            </a:r>
            <a:r>
              <a:rPr lang="en-US" dirty="0" err="1" smtClean="0"/>
              <a:t>Employee.empCount</a:t>
            </a:r>
            <a:r>
              <a:rPr lang="en-US" dirty="0" smtClean="0"/>
              <a:t> += 1 </a:t>
            </a:r>
          </a:p>
          <a:p>
            <a:r>
              <a:rPr lang="en-US" dirty="0" smtClean="0"/>
              <a:t>	print ("Name: ", </a:t>
            </a:r>
            <a:r>
              <a:rPr lang="en-US" dirty="0" err="1" smtClean="0"/>
              <a:t>self.__name</a:t>
            </a:r>
            <a:r>
              <a:rPr lang="en-US" dirty="0" smtClean="0"/>
              <a:t>, "Age: ", </a:t>
            </a:r>
            <a:r>
              <a:rPr lang="en-US" dirty="0" err="1" smtClean="0"/>
              <a:t>self.__age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print ("Employee Number:", </a:t>
            </a:r>
            <a:r>
              <a:rPr lang="en-US" dirty="0" err="1" smtClean="0"/>
              <a:t>Employee.empCount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e1 = Employee("</a:t>
            </a:r>
            <a:r>
              <a:rPr lang="en-US" dirty="0" err="1" smtClean="0"/>
              <a:t>Bhavana</a:t>
            </a:r>
            <a:r>
              <a:rPr lang="en-US" dirty="0" smtClean="0"/>
              <a:t>", 24) </a:t>
            </a:r>
          </a:p>
          <a:p>
            <a:r>
              <a:rPr lang="en-US" dirty="0" smtClean="0"/>
              <a:t>e2 = Employee("Rajesh", 26) </a:t>
            </a:r>
          </a:p>
          <a:p>
            <a:r>
              <a:rPr lang="en-US" dirty="0" smtClean="0"/>
              <a:t>e3 = Employee("John", 27)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3200400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Bhavana</a:t>
            </a:r>
            <a:r>
              <a:rPr lang="en-US" dirty="0" smtClean="0"/>
              <a:t> Age: 24 Employee Number: 1 Name: Rajesh Age: 26 Employee Number: 2 Name: John Age: 27 Employee Number: 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Employee: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empCount</a:t>
            </a:r>
            <a:r>
              <a:rPr lang="en-US" dirty="0" smtClean="0"/>
              <a:t> = 0 </a:t>
            </a:r>
          </a:p>
          <a:p>
            <a:r>
              <a:rPr lang="en-US" dirty="0" smtClean="0"/>
              <a:t>	def __init__(self, name, age):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self.__name</a:t>
            </a:r>
            <a:r>
              <a:rPr lang="en-US" dirty="0" smtClean="0"/>
              <a:t> = name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self.__age</a:t>
            </a:r>
            <a:r>
              <a:rPr lang="en-US" dirty="0" smtClean="0"/>
              <a:t> = age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Employee.empCount</a:t>
            </a:r>
            <a:r>
              <a:rPr lang="en-US" dirty="0" smtClean="0"/>
              <a:t> += 1 </a:t>
            </a:r>
          </a:p>
          <a:p>
            <a:r>
              <a:rPr lang="en-US" dirty="0" smtClean="0"/>
              <a:t>	def </a:t>
            </a:r>
            <a:r>
              <a:rPr lang="en-US" dirty="0" err="1" smtClean="0"/>
              <a:t>showcount</a:t>
            </a:r>
            <a:r>
              <a:rPr lang="en-US" dirty="0" smtClean="0"/>
              <a:t>(self): </a:t>
            </a:r>
          </a:p>
          <a:p>
            <a:r>
              <a:rPr lang="en-US" dirty="0" smtClean="0"/>
              <a:t>		print (</a:t>
            </a:r>
            <a:r>
              <a:rPr lang="en-US" dirty="0" err="1" smtClean="0"/>
              <a:t>self.empCount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counter=</a:t>
            </a:r>
            <a:r>
              <a:rPr lang="en-US" dirty="0" err="1" smtClean="0"/>
              <a:t>classmethod</a:t>
            </a:r>
            <a:r>
              <a:rPr lang="en-US" dirty="0" smtClean="0"/>
              <a:t>(</a:t>
            </a:r>
            <a:r>
              <a:rPr lang="en-US" dirty="0" err="1" smtClean="0"/>
              <a:t>showcount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e1 = Employee("</a:t>
            </a:r>
            <a:r>
              <a:rPr lang="en-US" dirty="0" err="1" smtClean="0"/>
              <a:t>Bhavana</a:t>
            </a:r>
            <a:r>
              <a:rPr lang="en-US" dirty="0" smtClean="0"/>
              <a:t>", 24) </a:t>
            </a:r>
          </a:p>
          <a:p>
            <a:r>
              <a:rPr lang="en-US" dirty="0" smtClean="0"/>
              <a:t>e2 = Employee("Rajesh", 26) </a:t>
            </a:r>
          </a:p>
          <a:p>
            <a:r>
              <a:rPr lang="en-US" dirty="0" smtClean="0"/>
              <a:t>e3 = Employee("John", 27) </a:t>
            </a:r>
          </a:p>
          <a:p>
            <a:r>
              <a:rPr lang="en-US" dirty="0" smtClean="0"/>
              <a:t>e1.showcount() </a:t>
            </a:r>
          </a:p>
          <a:p>
            <a:r>
              <a:rPr lang="en-US" dirty="0" err="1" smtClean="0"/>
              <a:t>Employee.counter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3276600"/>
            <a:ext cx="3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</a:p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Python </a:t>
            </a:r>
            <a:r>
              <a:rPr lang="en-US" b="1" dirty="0" smtClean="0">
                <a:solidFill>
                  <a:srgbClr val="C00000"/>
                </a:solidFill>
              </a:rPr>
              <a:t>Classes/Objects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/>
              <a:t>Python is an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Almost everything in Python is an object, with its properties and methods.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Class is like an object constructor, or a "blueprint" for creating objects.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391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a Class</a:t>
            </a:r>
          </a:p>
          <a:p>
            <a:r>
              <a:rPr lang="en-US" dirty="0"/>
              <a:t>To create a class, use the keyword class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class named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with a property named x: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x = 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3066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Object</a:t>
            </a:r>
          </a:p>
          <a:p>
            <a:r>
              <a:rPr lang="en-US" dirty="0"/>
              <a:t>Now we can use the class named </a:t>
            </a:r>
            <a:r>
              <a:rPr lang="en-US" dirty="0" err="1"/>
              <a:t>MyClass</a:t>
            </a:r>
            <a:r>
              <a:rPr lang="en-US" dirty="0"/>
              <a:t> to create objects: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8006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an object named p1, and print the value of x: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MyClass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print(p1.x)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878529"/>
            <a:ext cx="198913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What's an Object?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__init__()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620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All classes have a function called __init__(), which is always executed when the class is being initiated.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 the __init__() function to assign values to object properties, or other operations that are necessary to do when the object is being created: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05740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class named Person, use the __init__() function to assign values for name and age: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name, age):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self.name = name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 = Person("John", 36)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print(p1.name)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print(p1.age)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815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Note:</a:t>
            </a:r>
            <a:r>
              <a:rPr lang="en-US" sz="1400" dirty="0">
                <a:solidFill>
                  <a:srgbClr val="FF0000"/>
                </a:solidFill>
              </a:rPr>
              <a:t> The </a:t>
            </a:r>
            <a:r>
              <a:rPr lang="en-US" sz="1400" dirty="0" smtClean="0">
                <a:solidFill>
                  <a:srgbClr val="FF0000"/>
                </a:solidFill>
              </a:rPr>
              <a:t>__init__()</a:t>
            </a:r>
            <a:r>
              <a:rPr lang="en-US" sz="1400" dirty="0">
                <a:solidFill>
                  <a:srgbClr val="FF0000"/>
                </a:solidFill>
              </a:rPr>
              <a:t> function is called automatically every time the class is being used to create a new object.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__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__() Function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__</a:t>
            </a:r>
            <a:r>
              <a:rPr lang="en-US" dirty="0" err="1"/>
              <a:t>str</a:t>
            </a:r>
            <a:r>
              <a:rPr lang="en-US" dirty="0"/>
              <a:t>__() function controls what should be returned when the class object is represented as a string.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If the __</a:t>
            </a:r>
            <a:r>
              <a:rPr lang="en-US" dirty="0" err="1"/>
              <a:t>str</a:t>
            </a:r>
            <a:r>
              <a:rPr lang="en-US" dirty="0"/>
              <a:t>__() function is not set, the string representation of the object is returned: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066800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string representation of an object WITHOUT the __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__() function:</a:t>
            </a:r>
          </a:p>
          <a:p>
            <a:pPr lvl="1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def __init__(self, name, age):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  self.name = name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p1 = Person("John", 36)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print(p1)</a:t>
            </a:r>
          </a:p>
        </p:txBody>
      </p:sp>
      <p:sp>
        <p:nvSpPr>
          <p:cNvPr id="4" name="Rectangle 3"/>
          <p:cNvSpPr/>
          <p:nvPr/>
        </p:nvSpPr>
        <p:spPr>
          <a:xfrm>
            <a:off x="-76200" y="373380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 string representation of an object WITH the 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__() function:</a:t>
            </a:r>
          </a:p>
          <a:p>
            <a:pPr lvl="1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  def __init__(self, name, age):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    self.name = name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  def __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__(self):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    return f"{self.name}({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})"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p1 = Person("John", 36)</a:t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print(p1)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304800"/>
            <a:ext cx="9067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 Methods</a:t>
            </a:r>
          </a:p>
          <a:p>
            <a:r>
              <a:rPr lang="en-US" dirty="0"/>
              <a:t>Objects can also contain methods. Methods in objects are functions that belong to the object.</a:t>
            </a:r>
          </a:p>
          <a:p>
            <a:r>
              <a:rPr lang="en-US" dirty="0"/>
              <a:t>Let us create a method in the Person class: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 a function that prints a greeting, and execute it on the p1 object: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 Person: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__init__(self, name, age):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self.name = name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self.age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age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def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myfunc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(self):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print("Hello my name is " + self.name)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 = Person("John", 36)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p1.myfunc()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572000"/>
            <a:ext cx="847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Note: The </a:t>
            </a:r>
            <a:r>
              <a:rPr lang="en-US" sz="1200" b="1" dirty="0" smtClean="0">
                <a:solidFill>
                  <a:srgbClr val="FF0000"/>
                </a:solidFill>
              </a:rPr>
              <a:t>self</a:t>
            </a:r>
            <a:r>
              <a:rPr lang="en-US" sz="1200" b="1" dirty="0">
                <a:solidFill>
                  <a:srgbClr val="FF0000"/>
                </a:solidFill>
              </a:rPr>
              <a:t> parameter is a reference to the current instance of the class, and is used to access variables that belong to the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1059</Words>
  <Application>Microsoft Office PowerPoint</Application>
  <PresentationFormat>On-screen Show (4:3)</PresentationFormat>
  <Paragraphs>263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36</cp:revision>
  <dcterms:created xsi:type="dcterms:W3CDTF">2024-03-27T08:12:34Z</dcterms:created>
  <dcterms:modified xsi:type="dcterms:W3CDTF">2024-04-17T03:19:34Z</dcterms:modified>
</cp:coreProperties>
</file>