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5A5C4-076D-3341-9C40-99FB282D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021FBB-E562-C64F-A8DD-1342249F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8AE24-8351-7746-BC2B-034E12D9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F95CF-3058-1249-B443-A2690BFF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9DC26C-5FC4-304F-924C-19304D19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0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E2C20-DB1C-A54D-89C6-83C8E36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466392-2B51-894F-B602-E944D55B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FEFAF-D51D-EB44-8D8D-45EAB75D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5B758-0F63-314E-BA85-CB81EA5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C29962-86D4-0143-8C96-CCF18B6A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BFB97F-132A-904D-8333-F0F4AFD88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37C608-E53A-4149-91D8-A81AF733F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7E0A0-582C-E446-9434-4D606F40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F8544-4DE6-7949-A352-C15B57C6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F506CE-4F6A-D243-AB27-7300C2CB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EFDEE-D4A8-564A-AB32-9E825BA0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AB813-638C-CA41-9E80-699CB7F3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8EC6D-3378-E143-8930-C98A445A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E7AD5-B11B-3047-A624-A0B97944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7A200-03B1-1A46-B340-9D3DFDD1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6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FEB12-0FA6-FA41-BC24-0D3F898F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9D4A68-3A9F-1845-94DD-6FF8AA28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B064D-6E0F-6745-979F-53BCE8CE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1EAAC-9958-F34A-B13D-434AAB0B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BDED1-DA02-C249-917E-1E8CAE85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1E92D-79D8-2048-9527-D2919502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4ACFE-12CE-D24F-9D3B-E0C41166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4205D-BA4F-EF45-B303-ACA411C7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000A7E-6359-A446-84DE-76CCDE9E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CC6B5-6815-944B-A67E-A0ECB002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34BF2A-CFF0-7F46-9F84-26E5C94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15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1AC97-992B-CB42-9CC9-B7E53E55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4A17E-E23A-0B43-BF33-462CE4E1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A7E511-D345-4B43-B27A-D03B4DDB9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583509-1338-494C-B2AB-A41DD902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A245B4-9064-C44C-9A24-451265D9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552EDD-1C54-624F-9525-4E58709F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8FDFAE-3739-9F4A-87C6-ED8059BD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98A6FA-9509-9840-A868-9036714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109A1-440F-E049-91BB-481E595C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641BBB-FDAF-4A40-8D92-08C4BFFC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57BD36-57E0-D84D-9449-7C73E8F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34729-A0CC-1243-9712-93EA483D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E2563-CE15-644F-86D4-8A633840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5472E9-1528-FB4C-BE03-2909497E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6A9CCC-39AE-3247-B60E-E77F76EC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3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1D9A1-6B3F-1042-9D1E-A2E7B8ED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114B5-CFED-334C-9F29-7C4F96D2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A43923-4475-894C-93C3-DD224663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CD2F5-2993-A640-914A-47A1E365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6D799-5BE7-0B4C-A1A7-83B65899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CD167E-78BB-A44B-8A4B-C6B648DD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7BE53-7FC6-E54E-8A89-56942FA7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D16BE3-2657-9E4B-A1AA-83782DC85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26CF3-BB4F-CA46-BD5E-C789C285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0B975-7A2D-8241-A317-EE1D7EB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58E20-587B-C84A-8AF8-33729372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0D931B-7375-3B47-BE7B-9140276F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8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83F8EE-7A9B-674F-9368-DE2840FE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C5748-A61C-1A41-AF0D-E809DF16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747C0-59C0-6140-9194-291532B50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1FF8-169C-9942-B229-218FC7676D9E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5C943-3E66-9A47-B1AE-A6B0E89A6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D64F4-D362-5F4C-A3E0-4DBE6007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22B3-9C80-1644-AA3A-19265B667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-paillet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0DEA73-85F1-DA4A-B7FA-DC9558E8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10" y="1545021"/>
            <a:ext cx="8726057" cy="42281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F61CD73-EEB5-CB49-899E-DBBC4A944AC4}"/>
              </a:ext>
            </a:extLst>
          </p:cNvPr>
          <p:cNvSpPr txBox="1"/>
          <p:nvPr/>
        </p:nvSpPr>
        <p:spPr>
          <a:xfrm>
            <a:off x="3581555" y="168166"/>
            <a:ext cx="44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Adresse: </a:t>
            </a:r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foto-paillet.herokuapp.com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080FDD-C167-B946-9699-AB7EA967FB92}"/>
              </a:ext>
            </a:extLst>
          </p:cNvPr>
          <p:cNvSpPr txBox="1"/>
          <p:nvPr/>
        </p:nvSpPr>
        <p:spPr>
          <a:xfrm>
            <a:off x="1103587" y="898690"/>
            <a:ext cx="2974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Nom de l’album et indice courant dans l’album (2/39)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7057E9-6AD1-F345-A0EC-DF2EDBBA36EE}"/>
              </a:ext>
            </a:extLst>
          </p:cNvPr>
          <p:cNvSpPr txBox="1"/>
          <p:nvPr/>
        </p:nvSpPr>
        <p:spPr>
          <a:xfrm>
            <a:off x="396766" y="2974484"/>
            <a:ext cx="141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Photo précédente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62404A-5957-F743-945B-AD0E98A4D8B0}"/>
              </a:ext>
            </a:extLst>
          </p:cNvPr>
          <p:cNvSpPr txBox="1"/>
          <p:nvPr/>
        </p:nvSpPr>
        <p:spPr>
          <a:xfrm>
            <a:off x="10736470" y="3299320"/>
            <a:ext cx="1213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Photo suivante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A57B8A-577C-AC47-A1C1-E55453D4FDE4}"/>
              </a:ext>
            </a:extLst>
          </p:cNvPr>
          <p:cNvSpPr txBox="1"/>
          <p:nvPr/>
        </p:nvSpPr>
        <p:spPr>
          <a:xfrm>
            <a:off x="5257799" y="5834736"/>
            <a:ext cx="220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Description (année et lieu éventuels)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415FC8-E1F9-064E-8DEF-AF582738A019}"/>
              </a:ext>
            </a:extLst>
          </p:cNvPr>
          <p:cNvSpPr txBox="1"/>
          <p:nvPr/>
        </p:nvSpPr>
        <p:spPr>
          <a:xfrm>
            <a:off x="9512015" y="792432"/>
            <a:ext cx="1397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Modifier une description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A1BBFD-7891-F448-B0DE-44563D96D703}"/>
              </a:ext>
            </a:extLst>
          </p:cNvPr>
          <p:cNvSpPr txBox="1"/>
          <p:nvPr/>
        </p:nvSpPr>
        <p:spPr>
          <a:xfrm>
            <a:off x="10644506" y="1922765"/>
            <a:ext cx="13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Modifier les tags de personnes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2E73B8-160E-7F4C-95CD-55FEB5E6A8B9}"/>
              </a:ext>
            </a:extLst>
          </p:cNvPr>
          <p:cNvSpPr txBox="1"/>
          <p:nvPr/>
        </p:nvSpPr>
        <p:spPr>
          <a:xfrm>
            <a:off x="10258097" y="5773180"/>
            <a:ext cx="169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Supprimer la photo de l’album courant</a:t>
            </a:r>
          </a:p>
        </p:txBody>
      </p:sp>
    </p:spTree>
    <p:extLst>
      <p:ext uri="{BB962C8B-B14F-4D97-AF65-F5344CB8AC3E}">
        <p14:creationId xmlns:p14="http://schemas.microsoft.com/office/powerpoint/2010/main" val="28508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E84C3-28C6-6947-9CCF-074C6898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fr-FR" dirty="0"/>
              <a:t>Détails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43E14-12A3-A547-BCC3-643983B3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13643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Tagger une personne</a:t>
            </a:r>
          </a:p>
          <a:p>
            <a:pPr lvl="1"/>
            <a:r>
              <a:rPr lang="fr-FR" dirty="0"/>
              <a:t>Ouvrir la liste des personnes (click sur la tête en haut à droite)</a:t>
            </a:r>
          </a:p>
          <a:p>
            <a:pPr lvl="1"/>
            <a:r>
              <a:rPr lang="fr-FR" dirty="0"/>
              <a:t>Sélectionner la personne en cliquant dessus (on peut utiliser le filtre pour réduire la liste des personnes)</a:t>
            </a:r>
          </a:p>
          <a:p>
            <a:pPr lvl="1"/>
            <a:r>
              <a:rPr lang="fr-FR" dirty="0"/>
              <a:t>Le dialogue se ferme: cliquer alors sur la photo à l’endroit où l’on veut placer le tag</a:t>
            </a:r>
          </a:p>
          <a:p>
            <a:pPr lvl="1"/>
            <a:r>
              <a:rPr lang="fr-FR" dirty="0"/>
              <a:t>Le dialogue se ré-ouvre alors </a:t>
            </a:r>
          </a:p>
          <a:p>
            <a:r>
              <a:rPr lang="fr-FR" dirty="0"/>
              <a:t>Déplacer un tag</a:t>
            </a:r>
          </a:p>
          <a:p>
            <a:pPr lvl="1"/>
            <a:r>
              <a:rPr lang="fr-FR" dirty="0"/>
              <a:t>Ouvrir la liste des personnes</a:t>
            </a:r>
          </a:p>
          <a:p>
            <a:pPr lvl="1"/>
            <a:r>
              <a:rPr lang="fr-FR" dirty="0"/>
              <a:t>Désélectionner la personne, pour la </a:t>
            </a:r>
            <a:r>
              <a:rPr lang="fr-FR" dirty="0" err="1"/>
              <a:t>re</a:t>
            </a:r>
            <a:r>
              <a:rPr lang="fr-FR" dirty="0"/>
              <a:t>-sélectionner</a:t>
            </a:r>
          </a:p>
          <a:p>
            <a:pPr lvl="1"/>
            <a:r>
              <a:rPr lang="fr-FR" dirty="0"/>
              <a:t>Le dialogue se ferme : le tag clignote en rouge. Cliquer alors sur la photo à l’endroit où l’on veut placer le tag</a:t>
            </a:r>
          </a:p>
          <a:p>
            <a:r>
              <a:rPr lang="fr-FR" dirty="0"/>
              <a:t>Ajouter une personne à la liste des personnes</a:t>
            </a:r>
          </a:p>
          <a:p>
            <a:pPr lvl="1"/>
            <a:r>
              <a:rPr lang="fr-FR" dirty="0"/>
              <a:t>Ouvrir la liste des personnes en maintenant Alt (Alt + click)</a:t>
            </a:r>
          </a:p>
          <a:p>
            <a:pPr lvl="1"/>
            <a:r>
              <a:rPr lang="fr-FR" dirty="0"/>
              <a:t>Cliquer sur </a:t>
            </a:r>
            <a:r>
              <a:rPr lang="fr-FR"/>
              <a:t>« Nouveau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416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Macintosh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Détails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Leydier</dc:creator>
  <cp:lastModifiedBy>Thierry Leydier</cp:lastModifiedBy>
  <cp:revision>3</cp:revision>
  <dcterms:created xsi:type="dcterms:W3CDTF">2021-02-21T11:00:51Z</dcterms:created>
  <dcterms:modified xsi:type="dcterms:W3CDTF">2021-02-21T11:14:00Z</dcterms:modified>
</cp:coreProperties>
</file>